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59" r:id="rId3"/>
  </p:sldMasterIdLst>
  <p:notesMasterIdLst>
    <p:notesMasterId r:id="rId45"/>
  </p:notesMasterIdLst>
  <p:sldIdLst>
    <p:sldId id="256" r:id="rId4"/>
    <p:sldId id="302" r:id="rId5"/>
    <p:sldId id="264" r:id="rId6"/>
    <p:sldId id="266" r:id="rId7"/>
    <p:sldId id="259" r:id="rId8"/>
    <p:sldId id="257" r:id="rId9"/>
    <p:sldId id="258" r:id="rId10"/>
    <p:sldId id="260" r:id="rId11"/>
    <p:sldId id="269" r:id="rId12"/>
    <p:sldId id="288" r:id="rId13"/>
    <p:sldId id="263" r:id="rId14"/>
    <p:sldId id="277" r:id="rId15"/>
    <p:sldId id="276" r:id="rId16"/>
    <p:sldId id="279" r:id="rId17"/>
    <p:sldId id="278" r:id="rId18"/>
    <p:sldId id="280" r:id="rId19"/>
    <p:sldId id="283" r:id="rId20"/>
    <p:sldId id="271" r:id="rId21"/>
    <p:sldId id="268" r:id="rId22"/>
    <p:sldId id="272" r:id="rId23"/>
    <p:sldId id="273" r:id="rId24"/>
    <p:sldId id="274" r:id="rId25"/>
    <p:sldId id="275" r:id="rId26"/>
    <p:sldId id="261" r:id="rId27"/>
    <p:sldId id="262" r:id="rId28"/>
    <p:sldId id="281" r:id="rId29"/>
    <p:sldId id="299" r:id="rId30"/>
    <p:sldId id="301" r:id="rId31"/>
    <p:sldId id="282" r:id="rId32"/>
    <p:sldId id="294" r:id="rId33"/>
    <p:sldId id="291" r:id="rId34"/>
    <p:sldId id="284" r:id="rId35"/>
    <p:sldId id="295" r:id="rId36"/>
    <p:sldId id="290" r:id="rId37"/>
    <p:sldId id="285" r:id="rId38"/>
    <p:sldId id="296" r:id="rId39"/>
    <p:sldId id="292" r:id="rId40"/>
    <p:sldId id="286" r:id="rId41"/>
    <p:sldId id="298" r:id="rId42"/>
    <p:sldId id="293"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6F065-59F4-2200-7028-7573706E3E55}" v="618" dt="2022-03-28T22:23:25.657"/>
    <p1510:client id="{1EF23073-203A-6465-E386-A2A24A3CD160}" v="72" dt="2022-04-01T00:04:25.873"/>
    <p1510:client id="{61F77A3F-C0A9-28FA-37B7-F4A51DFEDA46}" v="124" dt="2022-04-01T00:39:16.934"/>
    <p1510:client id="{81ADE57F-6A3B-4A3D-BAA9-7E12FAF5A479}" v="55" dt="2022-03-28T00:17:32.092"/>
    <p1510:client id="{89DDB82A-292D-6DC4-3D7F-DC60248A5979}" v="14" dt="2022-04-03T21:23:43.061"/>
    <p1510:client id="{8C2D14E0-3706-FB52-7656-079C1C1AE64B}" v="1211" dt="2022-04-02T21:25:04.224"/>
    <p1510:client id="{92361859-715A-4E35-9F2D-8B012918A32D}" v="440" dt="2022-04-01T23:44:30.429"/>
    <p1510:client id="{B22EDF86-5AE8-BD55-7712-2A7F6EF12A8B}" v="560" dt="2022-04-03T03:02:19.677"/>
    <p1510:client id="{D40EDC14-D787-1504-BDB2-C3C2B259CD7C}" v="1029" dt="2022-04-01T15:36:38.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haron T" userId="S::shthomas@rockets.utoledo.edu::f132f3bf-85c1-471d-8d3e-f17621efc5ca" providerId="AD" clId="Web-{1EF23073-203A-6465-E386-A2A24A3CD160}"/>
    <pc:docChg chg="addSld modSld sldOrd addMainMaster modMainMaster">
      <pc:chgData name="Thomas, Sharon T" userId="S::shthomas@rockets.utoledo.edu::f132f3bf-85c1-471d-8d3e-f17621efc5ca" providerId="AD" clId="Web-{1EF23073-203A-6465-E386-A2A24A3CD160}" dt="2022-04-01T00:04:25.873" v="70" actId="20577"/>
      <pc:docMkLst>
        <pc:docMk/>
      </pc:docMkLst>
      <pc:sldChg chg="ord">
        <pc:chgData name="Thomas, Sharon T" userId="S::shthomas@rockets.utoledo.edu::f132f3bf-85c1-471d-8d3e-f17621efc5ca" providerId="AD" clId="Web-{1EF23073-203A-6465-E386-A2A24A3CD160}" dt="2022-03-31T23:47:50.131" v="25"/>
        <pc:sldMkLst>
          <pc:docMk/>
          <pc:sldMk cId="3790679429" sldId="257"/>
        </pc:sldMkLst>
      </pc:sldChg>
      <pc:sldChg chg="ord">
        <pc:chgData name="Thomas, Sharon T" userId="S::shthomas@rockets.utoledo.edu::f132f3bf-85c1-471d-8d3e-f17621efc5ca" providerId="AD" clId="Web-{1EF23073-203A-6465-E386-A2A24A3CD160}" dt="2022-03-31T23:45:46.757" v="24"/>
        <pc:sldMkLst>
          <pc:docMk/>
          <pc:sldMk cId="362098269" sldId="259"/>
        </pc:sldMkLst>
      </pc:sldChg>
      <pc:sldChg chg="modSp">
        <pc:chgData name="Thomas, Sharon T" userId="S::shthomas@rockets.utoledo.edu::f132f3bf-85c1-471d-8d3e-f17621efc5ca" providerId="AD" clId="Web-{1EF23073-203A-6465-E386-A2A24A3CD160}" dt="2022-03-31T23:39:38.713" v="21" actId="20577"/>
        <pc:sldMkLst>
          <pc:docMk/>
          <pc:sldMk cId="2555909738" sldId="262"/>
        </pc:sldMkLst>
        <pc:spChg chg="mod">
          <ac:chgData name="Thomas, Sharon T" userId="S::shthomas@rockets.utoledo.edu::f132f3bf-85c1-471d-8d3e-f17621efc5ca" providerId="AD" clId="Web-{1EF23073-203A-6465-E386-A2A24A3CD160}" dt="2022-03-31T23:39:38.713" v="21" actId="20577"/>
          <ac:spMkLst>
            <pc:docMk/>
            <pc:sldMk cId="2555909738" sldId="262"/>
            <ac:spMk id="3" creationId="{039E23F9-6329-8040-7CF3-882BC6E6AD64}"/>
          </ac:spMkLst>
        </pc:spChg>
      </pc:sldChg>
      <pc:sldChg chg="modSp new">
        <pc:chgData name="Thomas, Sharon T" userId="S::shthomas@rockets.utoledo.edu::f132f3bf-85c1-471d-8d3e-f17621efc5ca" providerId="AD" clId="Web-{1EF23073-203A-6465-E386-A2A24A3CD160}" dt="2022-03-31T23:35:21.747" v="13" actId="20577"/>
        <pc:sldMkLst>
          <pc:docMk/>
          <pc:sldMk cId="3686645748" sldId="264"/>
        </pc:sldMkLst>
        <pc:spChg chg="mod">
          <ac:chgData name="Thomas, Sharon T" userId="S::shthomas@rockets.utoledo.edu::f132f3bf-85c1-471d-8d3e-f17621efc5ca" providerId="AD" clId="Web-{1EF23073-203A-6465-E386-A2A24A3CD160}" dt="2022-03-31T23:32:18.717" v="2" actId="20577"/>
          <ac:spMkLst>
            <pc:docMk/>
            <pc:sldMk cId="3686645748" sldId="264"/>
            <ac:spMk id="2" creationId="{1DA79257-CB38-91BA-9660-3FD748D9B990}"/>
          </ac:spMkLst>
        </pc:spChg>
        <pc:spChg chg="mod">
          <ac:chgData name="Thomas, Sharon T" userId="S::shthomas@rockets.utoledo.edu::f132f3bf-85c1-471d-8d3e-f17621efc5ca" providerId="AD" clId="Web-{1EF23073-203A-6465-E386-A2A24A3CD160}" dt="2022-03-31T23:35:21.747" v="13" actId="20577"/>
          <ac:spMkLst>
            <pc:docMk/>
            <pc:sldMk cId="3686645748" sldId="264"/>
            <ac:spMk id="3" creationId="{A1098CA2-AC67-EDC4-5001-067FDCE3B6C4}"/>
          </ac:spMkLst>
        </pc:spChg>
      </pc:sldChg>
      <pc:sldChg chg="new">
        <pc:chgData name="Thomas, Sharon T" userId="S::shthomas@rockets.utoledo.edu::f132f3bf-85c1-471d-8d3e-f17621efc5ca" providerId="AD" clId="Web-{1EF23073-203A-6465-E386-A2A24A3CD160}" dt="2022-03-31T23:43:20.071" v="22"/>
        <pc:sldMkLst>
          <pc:docMk/>
          <pc:sldMk cId="1351295294" sldId="265"/>
        </pc:sldMkLst>
      </pc:sldChg>
      <pc:sldChg chg="add">
        <pc:chgData name="Thomas, Sharon T" userId="S::shthomas@rockets.utoledo.edu::f132f3bf-85c1-471d-8d3e-f17621efc5ca" providerId="AD" clId="Web-{1EF23073-203A-6465-E386-A2A24A3CD160}" dt="2022-03-31T23:43:31.102" v="23"/>
        <pc:sldMkLst>
          <pc:docMk/>
          <pc:sldMk cId="3166702843" sldId="266"/>
        </pc:sldMkLst>
      </pc:sldChg>
      <pc:sldChg chg="new">
        <pc:chgData name="Thomas, Sharon T" userId="S::shthomas@rockets.utoledo.edu::f132f3bf-85c1-471d-8d3e-f17621efc5ca" providerId="AD" clId="Web-{1EF23073-203A-6465-E386-A2A24A3CD160}" dt="2022-03-31T23:50:48.598" v="26"/>
        <pc:sldMkLst>
          <pc:docMk/>
          <pc:sldMk cId="2024981144" sldId="267"/>
        </pc:sldMkLst>
      </pc:sldChg>
      <pc:sldChg chg="modSp add">
        <pc:chgData name="Thomas, Sharon T" userId="S::shthomas@rockets.utoledo.edu::f132f3bf-85c1-471d-8d3e-f17621efc5ca" providerId="AD" clId="Web-{1EF23073-203A-6465-E386-A2A24A3CD160}" dt="2022-03-31T23:51:29.395" v="38" actId="20577"/>
        <pc:sldMkLst>
          <pc:docMk/>
          <pc:sldMk cId="648561764" sldId="268"/>
        </pc:sldMkLst>
        <pc:spChg chg="mod">
          <ac:chgData name="Thomas, Sharon T" userId="S::shthomas@rockets.utoledo.edu::f132f3bf-85c1-471d-8d3e-f17621efc5ca" providerId="AD" clId="Web-{1EF23073-203A-6465-E386-A2A24A3CD160}" dt="2022-03-31T23:51:29.395" v="38" actId="20577"/>
          <ac:spMkLst>
            <pc:docMk/>
            <pc:sldMk cId="648561764" sldId="268"/>
            <ac:spMk id="149" creationId="{00000000-0000-0000-0000-000000000000}"/>
          </ac:spMkLst>
        </pc:spChg>
      </pc:sldChg>
      <pc:sldChg chg="modSp add">
        <pc:chgData name="Thomas, Sharon T" userId="S::shthomas@rockets.utoledo.edu::f132f3bf-85c1-471d-8d3e-f17621efc5ca" providerId="AD" clId="Web-{1EF23073-203A-6465-E386-A2A24A3CD160}" dt="2022-03-31T23:55:06.393" v="44" actId="20577"/>
        <pc:sldMkLst>
          <pc:docMk/>
          <pc:sldMk cId="214463495" sldId="269"/>
        </pc:sldMkLst>
        <pc:spChg chg="mod">
          <ac:chgData name="Thomas, Sharon T" userId="S::shthomas@rockets.utoledo.edu::f132f3bf-85c1-471d-8d3e-f17621efc5ca" providerId="AD" clId="Web-{1EF23073-203A-6465-E386-A2A24A3CD160}" dt="2022-03-31T23:55:06.393" v="44" actId="20577"/>
          <ac:spMkLst>
            <pc:docMk/>
            <pc:sldMk cId="214463495" sldId="269"/>
            <ac:spMk id="226" creationId="{00000000-0000-0000-0000-000000000000}"/>
          </ac:spMkLst>
        </pc:spChg>
      </pc:sldChg>
      <pc:sldChg chg="add ord">
        <pc:chgData name="Thomas, Sharon T" userId="S::shthomas@rockets.utoledo.edu::f132f3bf-85c1-471d-8d3e-f17621efc5ca" providerId="AD" clId="Web-{1EF23073-203A-6465-E386-A2A24A3CD160}" dt="2022-03-31T23:55:12.190" v="46"/>
        <pc:sldMkLst>
          <pc:docMk/>
          <pc:sldMk cId="1339196610" sldId="270"/>
        </pc:sldMkLst>
      </pc:sldChg>
      <pc:sldChg chg="add ord">
        <pc:chgData name="Thomas, Sharon T" userId="S::shthomas@rockets.utoledo.edu::f132f3bf-85c1-471d-8d3e-f17621efc5ca" providerId="AD" clId="Web-{1EF23073-203A-6465-E386-A2A24A3CD160}" dt="2022-03-31T23:56:33.393" v="48"/>
        <pc:sldMkLst>
          <pc:docMk/>
          <pc:sldMk cId="3595045020" sldId="271"/>
        </pc:sldMkLst>
      </pc:sldChg>
      <pc:sldChg chg="modSp add ord">
        <pc:chgData name="Thomas, Sharon T" userId="S::shthomas@rockets.utoledo.edu::f132f3bf-85c1-471d-8d3e-f17621efc5ca" providerId="AD" clId="Web-{1EF23073-203A-6465-E386-A2A24A3CD160}" dt="2022-04-01T00:00:00.313" v="61" actId="20577"/>
        <pc:sldMkLst>
          <pc:docMk/>
          <pc:sldMk cId="2079348837" sldId="272"/>
        </pc:sldMkLst>
        <pc:spChg chg="mod">
          <ac:chgData name="Thomas, Sharon T" userId="S::shthomas@rockets.utoledo.edu::f132f3bf-85c1-471d-8d3e-f17621efc5ca" providerId="AD" clId="Web-{1EF23073-203A-6465-E386-A2A24A3CD160}" dt="2022-04-01T00:00:00.313" v="61" actId="20577"/>
          <ac:spMkLst>
            <pc:docMk/>
            <pc:sldMk cId="2079348837" sldId="272"/>
            <ac:spMk id="146" creationId="{00000000-0000-0000-0000-000000000000}"/>
          </ac:spMkLst>
        </pc:spChg>
      </pc:sldChg>
      <pc:sldChg chg="modSp add">
        <pc:chgData name="Thomas, Sharon T" userId="S::shthomas@rockets.utoledo.edu::f132f3bf-85c1-471d-8d3e-f17621efc5ca" providerId="AD" clId="Web-{1EF23073-203A-6465-E386-A2A24A3CD160}" dt="2022-04-01T00:04:25.873" v="70" actId="20577"/>
        <pc:sldMkLst>
          <pc:docMk/>
          <pc:sldMk cId="288803885" sldId="273"/>
        </pc:sldMkLst>
        <pc:spChg chg="mod">
          <ac:chgData name="Thomas, Sharon T" userId="S::shthomas@rockets.utoledo.edu::f132f3bf-85c1-471d-8d3e-f17621efc5ca" providerId="AD" clId="Web-{1EF23073-203A-6465-E386-A2A24A3CD160}" dt="2022-04-01T00:04:25.873" v="70" actId="20577"/>
          <ac:spMkLst>
            <pc:docMk/>
            <pc:sldMk cId="288803885" sldId="273"/>
            <ac:spMk id="159" creationId="{00000000-0000-0000-0000-000000000000}"/>
          </ac:spMkLst>
        </pc:spChg>
      </pc:sldChg>
      <pc:sldMasterChg chg="add addSldLayout">
        <pc:chgData name="Thomas, Sharon T" userId="S::shthomas@rockets.utoledo.edu::f132f3bf-85c1-471d-8d3e-f17621efc5ca" providerId="AD" clId="Web-{1EF23073-203A-6465-E386-A2A24A3CD160}" dt="2022-03-31T23:59:03.532" v="49"/>
        <pc:sldMasterMkLst>
          <pc:docMk/>
          <pc:sldMasterMk cId="0" sldId="2147483659"/>
        </pc:sldMasterMkLst>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48"/>
          </pc:sldLayoutMkLst>
        </pc:sldLayoutChg>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49"/>
          </pc:sldLayoutMkLst>
        </pc:sldLayoutChg>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50"/>
          </pc:sldLayoutMkLst>
        </pc:sldLayoutChg>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51"/>
          </pc:sldLayoutMkLst>
        </pc:sldLayoutChg>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52"/>
          </pc:sldLayoutMkLst>
        </pc:sldLayoutChg>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53"/>
          </pc:sldLayoutMkLst>
        </pc:sldLayoutChg>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54"/>
          </pc:sldLayoutMkLst>
        </pc:sldLayoutChg>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55"/>
          </pc:sldLayoutMkLst>
        </pc:sldLayoutChg>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56"/>
          </pc:sldLayoutMkLst>
        </pc:sldLayoutChg>
        <pc:sldLayoutChg chg="add">
          <pc:chgData name="Thomas, Sharon T" userId="S::shthomas@rockets.utoledo.edu::f132f3bf-85c1-471d-8d3e-f17621efc5ca" providerId="AD" clId="Web-{1EF23073-203A-6465-E386-A2A24A3CD160}" dt="2022-03-31T23:43:31.102" v="23"/>
          <pc:sldLayoutMkLst>
            <pc:docMk/>
            <pc:sldMasterMk cId="0" sldId="2147483659"/>
            <pc:sldLayoutMk cId="0" sldId="2147483657"/>
          </pc:sldLayoutMkLst>
        </pc:sldLayoutChg>
        <pc:sldLayoutChg chg="add">
          <pc:chgData name="Thomas, Sharon T" userId="S::shthomas@rockets.utoledo.edu::f132f3bf-85c1-471d-8d3e-f17621efc5ca" providerId="AD" clId="Web-{1EF23073-203A-6465-E386-A2A24A3CD160}" dt="2022-03-31T23:59:03.532" v="49"/>
          <pc:sldLayoutMkLst>
            <pc:docMk/>
            <pc:sldMasterMk cId="0" sldId="2147483659"/>
            <pc:sldLayoutMk cId="0" sldId="2147483658"/>
          </pc:sldLayoutMkLst>
        </pc:sldLayoutChg>
      </pc:sldMasterChg>
      <pc:sldMasterChg chg="replId modSldLayout">
        <pc:chgData name="Thomas, Sharon T" userId="S::shthomas@rockets.utoledo.edu::f132f3bf-85c1-471d-8d3e-f17621efc5ca" providerId="AD" clId="Web-{1EF23073-203A-6465-E386-A2A24A3CD160}" dt="2022-03-31T23:59:03.532" v="49"/>
        <pc:sldMasterMkLst>
          <pc:docMk/>
          <pc:sldMasterMk cId="526152211" sldId="2147483673"/>
        </pc:sldMasterMkLst>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3355085060" sldId="2147483672"/>
          </pc:sldLayoutMkLst>
        </pc:sldLayoutChg>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21348559" sldId="2147483674"/>
          </pc:sldLayoutMkLst>
        </pc:sldLayoutChg>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3304218188" sldId="2147483675"/>
          </pc:sldLayoutMkLst>
        </pc:sldLayoutChg>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2519407237" sldId="2147483676"/>
          </pc:sldLayoutMkLst>
        </pc:sldLayoutChg>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2115928951" sldId="2147483677"/>
          </pc:sldLayoutMkLst>
        </pc:sldLayoutChg>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3187668814" sldId="2147483678"/>
          </pc:sldLayoutMkLst>
        </pc:sldLayoutChg>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3235329810" sldId="2147483679"/>
          </pc:sldLayoutMkLst>
        </pc:sldLayoutChg>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854662013" sldId="2147483680"/>
          </pc:sldLayoutMkLst>
        </pc:sldLayoutChg>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756229355" sldId="2147483681"/>
          </pc:sldLayoutMkLst>
        </pc:sldLayoutChg>
        <pc:sldLayoutChg chg="replId">
          <pc:chgData name="Thomas, Sharon T" userId="S::shthomas@rockets.utoledo.edu::f132f3bf-85c1-471d-8d3e-f17621efc5ca" providerId="AD" clId="Web-{1EF23073-203A-6465-E386-A2A24A3CD160}" dt="2022-03-31T23:43:31.102" v="23"/>
          <pc:sldLayoutMkLst>
            <pc:docMk/>
            <pc:sldMasterMk cId="526152211" sldId="2147483673"/>
            <pc:sldLayoutMk cId="3736803086" sldId="2147483682"/>
          </pc:sldLayoutMkLst>
        </pc:sldLayoutChg>
        <pc:sldLayoutChg chg="replId">
          <pc:chgData name="Thomas, Sharon T" userId="S::shthomas@rockets.utoledo.edu::f132f3bf-85c1-471d-8d3e-f17621efc5ca" providerId="AD" clId="Web-{1EF23073-203A-6465-E386-A2A24A3CD160}" dt="2022-03-31T23:59:03.532" v="49"/>
          <pc:sldLayoutMkLst>
            <pc:docMk/>
            <pc:sldMasterMk cId="526152211" sldId="2147483673"/>
            <pc:sldLayoutMk cId="2151085554" sldId="2147483683"/>
          </pc:sldLayoutMkLst>
        </pc:sldLayoutChg>
      </pc:sldMasterChg>
      <pc:sldMasterChg chg="add addSldLayout">
        <pc:chgData name="Thomas, Sharon T" userId="S::shthomas@rockets.utoledo.edu::f132f3bf-85c1-471d-8d3e-f17621efc5ca" providerId="AD" clId="Web-{1EF23073-203A-6465-E386-A2A24A3CD160}" dt="2022-04-01T00:04:15.655" v="62"/>
        <pc:sldMasterMkLst>
          <pc:docMk/>
          <pc:sldMasterMk cId="0" sldId="2147483684"/>
        </pc:sldMasterMkLst>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85"/>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86"/>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87"/>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88"/>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89"/>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90"/>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91"/>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92"/>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93"/>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94"/>
          </pc:sldLayoutMkLst>
        </pc:sldLayoutChg>
        <pc:sldLayoutChg chg="add">
          <pc:chgData name="Thomas, Sharon T" userId="S::shthomas@rockets.utoledo.edu::f132f3bf-85c1-471d-8d3e-f17621efc5ca" providerId="AD" clId="Web-{1EF23073-203A-6465-E386-A2A24A3CD160}" dt="2022-04-01T00:04:15.655" v="62"/>
          <pc:sldLayoutMkLst>
            <pc:docMk/>
            <pc:sldMasterMk cId="0" sldId="2147483684"/>
            <pc:sldLayoutMk cId="0" sldId="2147483695"/>
          </pc:sldLayoutMkLst>
        </pc:sldLayoutChg>
      </pc:sldMasterChg>
    </pc:docChg>
  </pc:docChgLst>
  <pc:docChgLst>
    <pc:chgData name="Thomas, Sharon T" userId="S::shthomas@rockets.utoledo.edu::f132f3bf-85c1-471d-8d3e-f17621efc5ca" providerId="AD" clId="Web-{61F77A3F-C0A9-28FA-37B7-F4A51DFEDA46}"/>
    <pc:docChg chg="addSld modSld">
      <pc:chgData name="Thomas, Sharon T" userId="S::shthomas@rockets.utoledo.edu::f132f3bf-85c1-471d-8d3e-f17621efc5ca" providerId="AD" clId="Web-{61F77A3F-C0A9-28FA-37B7-F4A51DFEDA46}" dt="2022-04-01T00:39:16.934" v="123" actId="20577"/>
      <pc:docMkLst>
        <pc:docMk/>
      </pc:docMkLst>
      <pc:sldChg chg="modSp">
        <pc:chgData name="Thomas, Sharon T" userId="S::shthomas@rockets.utoledo.edu::f132f3bf-85c1-471d-8d3e-f17621efc5ca" providerId="AD" clId="Web-{61F77A3F-C0A9-28FA-37B7-F4A51DFEDA46}" dt="2022-04-01T00:39:16.934" v="123" actId="20577"/>
        <pc:sldMkLst>
          <pc:docMk/>
          <pc:sldMk cId="4018620596" sldId="263"/>
        </pc:sldMkLst>
        <pc:spChg chg="mod">
          <ac:chgData name="Thomas, Sharon T" userId="S::shthomas@rockets.utoledo.edu::f132f3bf-85c1-471d-8d3e-f17621efc5ca" providerId="AD" clId="Web-{61F77A3F-C0A9-28FA-37B7-F4A51DFEDA46}" dt="2022-04-01T00:37:22.810" v="91" actId="20577"/>
          <ac:spMkLst>
            <pc:docMk/>
            <pc:sldMk cId="4018620596" sldId="263"/>
            <ac:spMk id="2" creationId="{7C90D62E-4599-27EE-028B-F56CC400BEBD}"/>
          </ac:spMkLst>
        </pc:spChg>
        <pc:spChg chg="mod">
          <ac:chgData name="Thomas, Sharon T" userId="S::shthomas@rockets.utoledo.edu::f132f3bf-85c1-471d-8d3e-f17621efc5ca" providerId="AD" clId="Web-{61F77A3F-C0A9-28FA-37B7-F4A51DFEDA46}" dt="2022-04-01T00:39:16.934" v="123" actId="20577"/>
          <ac:spMkLst>
            <pc:docMk/>
            <pc:sldMk cId="4018620596" sldId="263"/>
            <ac:spMk id="3" creationId="{453A10C0-C872-60EA-38BD-9B5DBEEA0075}"/>
          </ac:spMkLst>
        </pc:spChg>
      </pc:sldChg>
      <pc:sldChg chg="modSp">
        <pc:chgData name="Thomas, Sharon T" userId="S::shthomas@rockets.utoledo.edu::f132f3bf-85c1-471d-8d3e-f17621efc5ca" providerId="AD" clId="Web-{61F77A3F-C0A9-28FA-37B7-F4A51DFEDA46}" dt="2022-04-01T00:30:31.125" v="42" actId="20577"/>
        <pc:sldMkLst>
          <pc:docMk/>
          <pc:sldMk cId="648561764" sldId="268"/>
        </pc:sldMkLst>
        <pc:spChg chg="mod">
          <ac:chgData name="Thomas, Sharon T" userId="S::shthomas@rockets.utoledo.edu::f132f3bf-85c1-471d-8d3e-f17621efc5ca" providerId="AD" clId="Web-{61F77A3F-C0A9-28FA-37B7-F4A51DFEDA46}" dt="2022-04-01T00:30:31.125" v="42" actId="20577"/>
          <ac:spMkLst>
            <pc:docMk/>
            <pc:sldMk cId="648561764" sldId="268"/>
            <ac:spMk id="149" creationId="{00000000-0000-0000-0000-000000000000}"/>
          </ac:spMkLst>
        </pc:spChg>
      </pc:sldChg>
      <pc:sldChg chg="modSp">
        <pc:chgData name="Thomas, Sharon T" userId="S::shthomas@rockets.utoledo.edu::f132f3bf-85c1-471d-8d3e-f17621efc5ca" providerId="AD" clId="Web-{61F77A3F-C0A9-28FA-37B7-F4A51DFEDA46}" dt="2022-04-01T00:30:09.859" v="40" actId="20577"/>
        <pc:sldMkLst>
          <pc:docMk/>
          <pc:sldMk cId="2079348837" sldId="272"/>
        </pc:sldMkLst>
        <pc:spChg chg="mod">
          <ac:chgData name="Thomas, Sharon T" userId="S::shthomas@rockets.utoledo.edu::f132f3bf-85c1-471d-8d3e-f17621efc5ca" providerId="AD" clId="Web-{61F77A3F-C0A9-28FA-37B7-F4A51DFEDA46}" dt="2022-04-01T00:30:09.859" v="40" actId="20577"/>
          <ac:spMkLst>
            <pc:docMk/>
            <pc:sldMk cId="2079348837" sldId="272"/>
            <ac:spMk id="146" creationId="{00000000-0000-0000-0000-000000000000}"/>
          </ac:spMkLst>
        </pc:spChg>
      </pc:sldChg>
      <pc:sldChg chg="modSp">
        <pc:chgData name="Thomas, Sharon T" userId="S::shthomas@rockets.utoledo.edu::f132f3bf-85c1-471d-8d3e-f17621efc5ca" providerId="AD" clId="Web-{61F77A3F-C0A9-28FA-37B7-F4A51DFEDA46}" dt="2022-04-01T00:30:41.094" v="51" actId="20577"/>
        <pc:sldMkLst>
          <pc:docMk/>
          <pc:sldMk cId="288803885" sldId="273"/>
        </pc:sldMkLst>
        <pc:spChg chg="mod">
          <ac:chgData name="Thomas, Sharon T" userId="S::shthomas@rockets.utoledo.edu::f132f3bf-85c1-471d-8d3e-f17621efc5ca" providerId="AD" clId="Web-{61F77A3F-C0A9-28FA-37B7-F4A51DFEDA46}" dt="2022-04-01T00:30:41.094" v="51" actId="20577"/>
          <ac:spMkLst>
            <pc:docMk/>
            <pc:sldMk cId="288803885" sldId="273"/>
            <ac:spMk id="159" creationId="{00000000-0000-0000-0000-000000000000}"/>
          </ac:spMkLst>
        </pc:spChg>
      </pc:sldChg>
      <pc:sldChg chg="modSp add">
        <pc:chgData name="Thomas, Sharon T" userId="S::shthomas@rockets.utoledo.edu::f132f3bf-85c1-471d-8d3e-f17621efc5ca" providerId="AD" clId="Web-{61F77A3F-C0A9-28FA-37B7-F4A51DFEDA46}" dt="2022-04-01T00:31:11.875" v="69" actId="20577"/>
        <pc:sldMkLst>
          <pc:docMk/>
          <pc:sldMk cId="1910949989" sldId="274"/>
        </pc:sldMkLst>
        <pc:spChg chg="mod">
          <ac:chgData name="Thomas, Sharon T" userId="S::shthomas@rockets.utoledo.edu::f132f3bf-85c1-471d-8d3e-f17621efc5ca" providerId="AD" clId="Web-{61F77A3F-C0A9-28FA-37B7-F4A51DFEDA46}" dt="2022-04-01T00:31:11.875" v="69" actId="20577"/>
          <ac:spMkLst>
            <pc:docMk/>
            <pc:sldMk cId="1910949989" sldId="274"/>
            <ac:spMk id="141" creationId="{00000000-0000-0000-0000-000000000000}"/>
          </ac:spMkLst>
        </pc:spChg>
      </pc:sldChg>
      <pc:sldChg chg="modSp add">
        <pc:chgData name="Thomas, Sharon T" userId="S::shthomas@rockets.utoledo.edu::f132f3bf-85c1-471d-8d3e-f17621efc5ca" providerId="AD" clId="Web-{61F77A3F-C0A9-28FA-37B7-F4A51DFEDA46}" dt="2022-04-01T00:31:53.531" v="87" actId="20577"/>
        <pc:sldMkLst>
          <pc:docMk/>
          <pc:sldMk cId="686849879" sldId="275"/>
        </pc:sldMkLst>
        <pc:spChg chg="mod">
          <ac:chgData name="Thomas, Sharon T" userId="S::shthomas@rockets.utoledo.edu::f132f3bf-85c1-471d-8d3e-f17621efc5ca" providerId="AD" clId="Web-{61F77A3F-C0A9-28FA-37B7-F4A51DFEDA46}" dt="2022-04-01T00:31:53.531" v="87" actId="20577"/>
          <ac:spMkLst>
            <pc:docMk/>
            <pc:sldMk cId="686849879" sldId="275"/>
            <ac:spMk id="147" creationId="{00000000-0000-0000-0000-000000000000}"/>
          </ac:spMkLst>
        </pc:spChg>
      </pc:sldChg>
      <pc:sldChg chg="new">
        <pc:chgData name="Thomas, Sharon T" userId="S::shthomas@rockets.utoledo.edu::f132f3bf-85c1-471d-8d3e-f17621efc5ca" providerId="AD" clId="Web-{61F77A3F-C0A9-28FA-37B7-F4A51DFEDA46}" dt="2022-04-01T00:37:46.435" v="92"/>
        <pc:sldMkLst>
          <pc:docMk/>
          <pc:sldMk cId="3415465627" sldId="276"/>
        </pc:sldMkLst>
      </pc:sldChg>
    </pc:docChg>
  </pc:docChgLst>
  <pc:docChgLst>
    <pc:chgData name="Thomas, Sharon T" userId="S::shthomas@rockets.utoledo.edu::f132f3bf-85c1-471d-8d3e-f17621efc5ca" providerId="AD" clId="Web-{8C2D14E0-3706-FB52-7656-079C1C1AE64B}"/>
    <pc:docChg chg="addSld delSld modSld sldOrd">
      <pc:chgData name="Thomas, Sharon T" userId="S::shthomas@rockets.utoledo.edu::f132f3bf-85c1-471d-8d3e-f17621efc5ca" providerId="AD" clId="Web-{8C2D14E0-3706-FB52-7656-079C1C1AE64B}" dt="2022-04-02T21:25:02.615" v="1538" actId="20577"/>
      <pc:docMkLst>
        <pc:docMk/>
      </pc:docMkLst>
      <pc:sldChg chg="addSp delSp modSp mod setBg addAnim delAnim setClrOvrMap">
        <pc:chgData name="Thomas, Sharon T" userId="S::shthomas@rockets.utoledo.edu::f132f3bf-85c1-471d-8d3e-f17621efc5ca" providerId="AD" clId="Web-{8C2D14E0-3706-FB52-7656-079C1C1AE64B}" dt="2022-04-02T21:23:29.131" v="1502"/>
        <pc:sldMkLst>
          <pc:docMk/>
          <pc:sldMk cId="109857222" sldId="256"/>
        </pc:sldMkLst>
        <pc:spChg chg="mod">
          <ac:chgData name="Thomas, Sharon T" userId="S::shthomas@rockets.utoledo.edu::f132f3bf-85c1-471d-8d3e-f17621efc5ca" providerId="AD" clId="Web-{8C2D14E0-3706-FB52-7656-079C1C1AE64B}" dt="2022-04-02T21:23:29.131" v="1502"/>
          <ac:spMkLst>
            <pc:docMk/>
            <pc:sldMk cId="109857222" sldId="256"/>
            <ac:spMk id="2" creationId="{00000000-0000-0000-0000-000000000000}"/>
          </ac:spMkLst>
        </pc:spChg>
        <pc:spChg chg="mod">
          <ac:chgData name="Thomas, Sharon T" userId="S::shthomas@rockets.utoledo.edu::f132f3bf-85c1-471d-8d3e-f17621efc5ca" providerId="AD" clId="Web-{8C2D14E0-3706-FB52-7656-079C1C1AE64B}" dt="2022-04-02T21:23:29.131" v="1502"/>
          <ac:spMkLst>
            <pc:docMk/>
            <pc:sldMk cId="109857222" sldId="256"/>
            <ac:spMk id="3" creationId="{00000000-0000-0000-0000-000000000000}"/>
          </ac:spMkLst>
        </pc:spChg>
        <pc:spChg chg="add del">
          <ac:chgData name="Thomas, Sharon T" userId="S::shthomas@rockets.utoledo.edu::f132f3bf-85c1-471d-8d3e-f17621efc5ca" providerId="AD" clId="Web-{8C2D14E0-3706-FB52-7656-079C1C1AE64B}" dt="2022-04-02T20:49:22.387" v="1324"/>
          <ac:spMkLst>
            <pc:docMk/>
            <pc:sldMk cId="109857222" sldId="256"/>
            <ac:spMk id="9" creationId="{E49CC64F-7275-4E33-961B-0C5CDC439875}"/>
          </ac:spMkLst>
        </pc:spChg>
        <pc:spChg chg="add del">
          <ac:chgData name="Thomas, Sharon T" userId="S::shthomas@rockets.utoledo.edu::f132f3bf-85c1-471d-8d3e-f17621efc5ca" providerId="AD" clId="Web-{8C2D14E0-3706-FB52-7656-079C1C1AE64B}" dt="2022-04-02T20:49:57.512" v="1326"/>
          <ac:spMkLst>
            <pc:docMk/>
            <pc:sldMk cId="109857222" sldId="256"/>
            <ac:spMk id="11" creationId="{D5B012D8-7F27-4758-9AC6-C889B154BD73}"/>
          </ac:spMkLst>
        </pc:spChg>
        <pc:spChg chg="add del">
          <ac:chgData name="Thomas, Sharon T" userId="S::shthomas@rockets.utoledo.edu::f132f3bf-85c1-471d-8d3e-f17621efc5ca" providerId="AD" clId="Web-{8C2D14E0-3706-FB52-7656-079C1C1AE64B}" dt="2022-04-02T20:49:57.512" v="1326"/>
          <ac:spMkLst>
            <pc:docMk/>
            <pc:sldMk cId="109857222" sldId="256"/>
            <ac:spMk id="12" creationId="{6F828D28-8E09-41CC-8229-3070B5467A96}"/>
          </ac:spMkLst>
        </pc:spChg>
        <pc:spChg chg="add del">
          <ac:chgData name="Thomas, Sharon T" userId="S::shthomas@rockets.utoledo.edu::f132f3bf-85c1-471d-8d3e-f17621efc5ca" providerId="AD" clId="Web-{8C2D14E0-3706-FB52-7656-079C1C1AE64B}" dt="2022-04-02T20:49:57.512" v="1326"/>
          <ac:spMkLst>
            <pc:docMk/>
            <pc:sldMk cId="109857222" sldId="256"/>
            <ac:spMk id="13" creationId="{4063B759-00FC-46D1-9898-8E8625268FAF}"/>
          </ac:spMkLst>
        </pc:spChg>
        <pc:spChg chg="add del">
          <ac:chgData name="Thomas, Sharon T" userId="S::shthomas@rockets.utoledo.edu::f132f3bf-85c1-471d-8d3e-f17621efc5ca" providerId="AD" clId="Web-{8C2D14E0-3706-FB52-7656-079C1C1AE64B}" dt="2022-04-02T21:23:29.131" v="1502"/>
          <ac:spMkLst>
            <pc:docMk/>
            <pc:sldMk cId="109857222" sldId="256"/>
            <ac:spMk id="16" creationId="{E49CC64F-7275-4E33-961B-0C5CDC439875}"/>
          </ac:spMkLst>
        </pc:spChg>
        <pc:spChg chg="add">
          <ac:chgData name="Thomas, Sharon T" userId="S::shthomas@rockets.utoledo.edu::f132f3bf-85c1-471d-8d3e-f17621efc5ca" providerId="AD" clId="Web-{8C2D14E0-3706-FB52-7656-079C1C1AE64B}" dt="2022-04-02T21:23:29.131" v="1502"/>
          <ac:spMkLst>
            <pc:docMk/>
            <pc:sldMk cId="109857222" sldId="256"/>
            <ac:spMk id="22" creationId="{06DA9DF9-31F7-4056-B42E-878CC92417B8}"/>
          </ac:spMkLst>
        </pc:spChg>
        <pc:picChg chg="add del">
          <ac:chgData name="Thomas, Sharon T" userId="S::shthomas@rockets.utoledo.edu::f132f3bf-85c1-471d-8d3e-f17621efc5ca" providerId="AD" clId="Web-{8C2D14E0-3706-FB52-7656-079C1C1AE64B}" dt="2022-04-02T20:49:22.387" v="1324"/>
          <ac:picMkLst>
            <pc:docMk/>
            <pc:sldMk cId="109857222" sldId="256"/>
            <ac:picMk id="5" creationId="{E113B0B8-A00F-17BF-1F6F-B14B0C57C967}"/>
          </ac:picMkLst>
        </pc:picChg>
        <pc:picChg chg="add del">
          <ac:chgData name="Thomas, Sharon T" userId="S::shthomas@rockets.utoledo.edu::f132f3bf-85c1-471d-8d3e-f17621efc5ca" providerId="AD" clId="Web-{8C2D14E0-3706-FB52-7656-079C1C1AE64B}" dt="2022-04-02T20:49:57.512" v="1326"/>
          <ac:picMkLst>
            <pc:docMk/>
            <pc:sldMk cId="109857222" sldId="256"/>
            <ac:picMk id="14" creationId="{98CC6726-9A8F-59E4-6CA0-616808B81527}"/>
          </ac:picMkLst>
        </pc:picChg>
        <pc:picChg chg="add mod">
          <ac:chgData name="Thomas, Sharon T" userId="S::shthomas@rockets.utoledo.edu::f132f3bf-85c1-471d-8d3e-f17621efc5ca" providerId="AD" clId="Web-{8C2D14E0-3706-FB52-7656-079C1C1AE64B}" dt="2022-04-02T21:23:29.131" v="1502"/>
          <ac:picMkLst>
            <pc:docMk/>
            <pc:sldMk cId="109857222" sldId="256"/>
            <ac:picMk id="17" creationId="{E113B0B8-A00F-17BF-1F6F-B14B0C57C967}"/>
          </ac:picMkLst>
        </pc:picChg>
      </pc:sldChg>
      <pc:sldChg chg="addSp modSp mod ord setBg setClrOvrMap">
        <pc:chgData name="Thomas, Sharon T" userId="S::shthomas@rockets.utoledo.edu::f132f3bf-85c1-471d-8d3e-f17621efc5ca" providerId="AD" clId="Web-{8C2D14E0-3706-FB52-7656-079C1C1AE64B}" dt="2022-04-02T20:56:17.697" v="1342"/>
        <pc:sldMkLst>
          <pc:docMk/>
          <pc:sldMk cId="3790679429" sldId="257"/>
        </pc:sldMkLst>
        <pc:spChg chg="mod">
          <ac:chgData name="Thomas, Sharon T" userId="S::shthomas@rockets.utoledo.edu::f132f3bf-85c1-471d-8d3e-f17621efc5ca" providerId="AD" clId="Web-{8C2D14E0-3706-FB52-7656-079C1C1AE64B}" dt="2022-04-02T20:56:17.697" v="1342"/>
          <ac:spMkLst>
            <pc:docMk/>
            <pc:sldMk cId="3790679429" sldId="257"/>
            <ac:spMk id="2" creationId="{1FD6B167-FE9F-FD19-6253-14D844E4BE9E}"/>
          </ac:spMkLst>
        </pc:spChg>
        <pc:spChg chg="mod">
          <ac:chgData name="Thomas, Sharon T" userId="S::shthomas@rockets.utoledo.edu::f132f3bf-85c1-471d-8d3e-f17621efc5ca" providerId="AD" clId="Web-{8C2D14E0-3706-FB52-7656-079C1C1AE64B}" dt="2022-04-02T20:56:17.697" v="1342"/>
          <ac:spMkLst>
            <pc:docMk/>
            <pc:sldMk cId="3790679429" sldId="257"/>
            <ac:spMk id="3" creationId="{130D5512-A1E9-E0E4-EC99-70CC2E988D1D}"/>
          </ac:spMkLst>
        </pc:spChg>
        <pc:spChg chg="add">
          <ac:chgData name="Thomas, Sharon T" userId="S::shthomas@rockets.utoledo.edu::f132f3bf-85c1-471d-8d3e-f17621efc5ca" providerId="AD" clId="Web-{8C2D14E0-3706-FB52-7656-079C1C1AE64B}" dt="2022-04-02T20:56:17.697" v="1342"/>
          <ac:spMkLst>
            <pc:docMk/>
            <pc:sldMk cId="3790679429" sldId="257"/>
            <ac:spMk id="8" creationId="{025E2AA9-10C9-4A14-BEA3-064CD0131100}"/>
          </ac:spMkLst>
        </pc:spChg>
        <pc:spChg chg="add">
          <ac:chgData name="Thomas, Sharon T" userId="S::shthomas@rockets.utoledo.edu::f132f3bf-85c1-471d-8d3e-f17621efc5ca" providerId="AD" clId="Web-{8C2D14E0-3706-FB52-7656-079C1C1AE64B}" dt="2022-04-02T20:56:17.697" v="1342"/>
          <ac:spMkLst>
            <pc:docMk/>
            <pc:sldMk cId="3790679429" sldId="257"/>
            <ac:spMk id="10" creationId="{F076F371-EE61-49EA-AA2A-3582C3AC9BCD}"/>
          </ac:spMkLst>
        </pc:spChg>
      </pc:sldChg>
      <pc:sldChg chg="addSp delSp modSp mod setBg setClrOvrMap">
        <pc:chgData name="Thomas, Sharon T" userId="S::shthomas@rockets.utoledo.edu::f132f3bf-85c1-471d-8d3e-f17621efc5ca" providerId="AD" clId="Web-{8C2D14E0-3706-FB52-7656-079C1C1AE64B}" dt="2022-04-02T20:58:21.868" v="1347"/>
        <pc:sldMkLst>
          <pc:docMk/>
          <pc:sldMk cId="709665423" sldId="258"/>
        </pc:sldMkLst>
        <pc:spChg chg="mod">
          <ac:chgData name="Thomas, Sharon T" userId="S::shthomas@rockets.utoledo.edu::f132f3bf-85c1-471d-8d3e-f17621efc5ca" providerId="AD" clId="Web-{8C2D14E0-3706-FB52-7656-079C1C1AE64B}" dt="2022-04-02T20:57:13.259" v="1344"/>
          <ac:spMkLst>
            <pc:docMk/>
            <pc:sldMk cId="709665423" sldId="258"/>
            <ac:spMk id="2" creationId="{5C407DA1-D59E-408A-9D76-FEE89EB258A5}"/>
          </ac:spMkLst>
        </pc:spChg>
        <pc:spChg chg="add del">
          <ac:chgData name="Thomas, Sharon T" userId="S::shthomas@rockets.utoledo.edu::f132f3bf-85c1-471d-8d3e-f17621efc5ca" providerId="AD" clId="Web-{8C2D14E0-3706-FB52-7656-079C1C1AE64B}" dt="2022-04-02T20:57:13.259" v="1344"/>
          <ac:spMkLst>
            <pc:docMk/>
            <pc:sldMk cId="709665423" sldId="258"/>
            <ac:spMk id="18" creationId="{A8384FB5-9ADC-4DDC-881B-597D56F5B15D}"/>
          </ac:spMkLst>
        </pc:spChg>
        <pc:spChg chg="add del">
          <ac:chgData name="Thomas, Sharon T" userId="S::shthomas@rockets.utoledo.edu::f132f3bf-85c1-471d-8d3e-f17621efc5ca" providerId="AD" clId="Web-{8C2D14E0-3706-FB52-7656-079C1C1AE64B}" dt="2022-04-02T20:57:13.259" v="1344"/>
          <ac:spMkLst>
            <pc:docMk/>
            <pc:sldMk cId="709665423" sldId="258"/>
            <ac:spMk id="20" creationId="{91E5A9A7-95C6-4F4F-B00E-C82E07FE62EF}"/>
          </ac:spMkLst>
        </pc:spChg>
        <pc:spChg chg="add del">
          <ac:chgData name="Thomas, Sharon T" userId="S::shthomas@rockets.utoledo.edu::f132f3bf-85c1-471d-8d3e-f17621efc5ca" providerId="AD" clId="Web-{8C2D14E0-3706-FB52-7656-079C1C1AE64B}" dt="2022-04-02T20:57:13.259" v="1344"/>
          <ac:spMkLst>
            <pc:docMk/>
            <pc:sldMk cId="709665423" sldId="258"/>
            <ac:spMk id="22" creationId="{D07DD2DE-F619-49DD-B5E7-03A290FF4ED1}"/>
          </ac:spMkLst>
        </pc:spChg>
        <pc:spChg chg="add del">
          <ac:chgData name="Thomas, Sharon T" userId="S::shthomas@rockets.utoledo.edu::f132f3bf-85c1-471d-8d3e-f17621efc5ca" providerId="AD" clId="Web-{8C2D14E0-3706-FB52-7656-079C1C1AE64B}" dt="2022-04-02T20:57:13.259" v="1344"/>
          <ac:spMkLst>
            <pc:docMk/>
            <pc:sldMk cId="709665423" sldId="258"/>
            <ac:spMk id="24" creationId="{85149191-5F60-4A28-AAFF-039F96B0F3EC}"/>
          </ac:spMkLst>
        </pc:spChg>
        <pc:spChg chg="add del">
          <ac:chgData name="Thomas, Sharon T" userId="S::shthomas@rockets.utoledo.edu::f132f3bf-85c1-471d-8d3e-f17621efc5ca" providerId="AD" clId="Web-{8C2D14E0-3706-FB52-7656-079C1C1AE64B}" dt="2022-04-02T20:57:13.259" v="1344"/>
          <ac:spMkLst>
            <pc:docMk/>
            <pc:sldMk cId="709665423" sldId="258"/>
            <ac:spMk id="26" creationId="{F8260ED5-17F7-4158-B241-D51DD4CF1B7E}"/>
          </ac:spMkLst>
        </pc:spChg>
        <pc:spChg chg="add del">
          <ac:chgData name="Thomas, Sharon T" userId="S::shthomas@rockets.utoledo.edu::f132f3bf-85c1-471d-8d3e-f17621efc5ca" providerId="AD" clId="Web-{8C2D14E0-3706-FB52-7656-079C1C1AE64B}" dt="2022-04-02T20:57:13.259" v="1344"/>
          <ac:spMkLst>
            <pc:docMk/>
            <pc:sldMk cId="709665423" sldId="258"/>
            <ac:spMk id="31" creationId="{1DB7C82F-AB7E-4F0C-B829-FA1B9C415180}"/>
          </ac:spMkLst>
        </pc:spChg>
        <pc:spChg chg="add del">
          <ac:chgData name="Thomas, Sharon T" userId="S::shthomas@rockets.utoledo.edu::f132f3bf-85c1-471d-8d3e-f17621efc5ca" providerId="AD" clId="Web-{8C2D14E0-3706-FB52-7656-079C1C1AE64B}" dt="2022-04-02T20:57:13.259" v="1344"/>
          <ac:spMkLst>
            <pc:docMk/>
            <pc:sldMk cId="709665423" sldId="258"/>
            <ac:spMk id="33" creationId="{F55FFF17-D3D5-4F58-BA56-54EA901CE038}"/>
          </ac:spMkLst>
        </pc:spChg>
      </pc:sldChg>
      <pc:sldChg chg="addSp delSp modSp mod setBg setClrOvrMap">
        <pc:chgData name="Thomas, Sharon T" userId="S::shthomas@rockets.utoledo.edu::f132f3bf-85c1-471d-8d3e-f17621efc5ca" providerId="AD" clId="Web-{8C2D14E0-3706-FB52-7656-079C1C1AE64B}" dt="2022-04-02T20:55:43.588" v="1341"/>
        <pc:sldMkLst>
          <pc:docMk/>
          <pc:sldMk cId="362098269" sldId="259"/>
        </pc:sldMkLst>
        <pc:spChg chg="mod">
          <ac:chgData name="Thomas, Sharon T" userId="S::shthomas@rockets.utoledo.edu::f132f3bf-85c1-471d-8d3e-f17621efc5ca" providerId="AD" clId="Web-{8C2D14E0-3706-FB52-7656-079C1C1AE64B}" dt="2022-04-02T20:55:43.588" v="1341"/>
          <ac:spMkLst>
            <pc:docMk/>
            <pc:sldMk cId="362098269" sldId="259"/>
            <ac:spMk id="2" creationId="{6E1E55C7-FC54-6685-46C8-B4CD9B37BA00}"/>
          </ac:spMkLst>
        </pc:spChg>
        <pc:spChg chg="add del mod">
          <ac:chgData name="Thomas, Sharon T" userId="S::shthomas@rockets.utoledo.edu::f132f3bf-85c1-471d-8d3e-f17621efc5ca" providerId="AD" clId="Web-{8C2D14E0-3706-FB52-7656-079C1C1AE64B}" dt="2022-04-02T20:55:14.431" v="1337"/>
          <ac:spMkLst>
            <pc:docMk/>
            <pc:sldMk cId="362098269" sldId="259"/>
            <ac:spMk id="3" creationId="{C20A4FD9-3257-DBA6-EA81-1AE8C0A3F08D}"/>
          </ac:spMkLst>
        </pc:spChg>
        <pc:spChg chg="add del">
          <ac:chgData name="Thomas, Sharon T" userId="S::shthomas@rockets.utoledo.edu::f132f3bf-85c1-471d-8d3e-f17621efc5ca" providerId="AD" clId="Web-{8C2D14E0-3706-FB52-7656-079C1C1AE64B}" dt="2022-04-02T20:55:43.588" v="1341"/>
          <ac:spMkLst>
            <pc:docMk/>
            <pc:sldMk cId="362098269" sldId="259"/>
            <ac:spMk id="8" creationId="{AD21898E-86C0-4C8A-A76C-DF33E844C87A}"/>
          </ac:spMkLst>
        </pc:spChg>
        <pc:spChg chg="add del">
          <ac:chgData name="Thomas, Sharon T" userId="S::shthomas@rockets.utoledo.edu::f132f3bf-85c1-471d-8d3e-f17621efc5ca" providerId="AD" clId="Web-{8C2D14E0-3706-FB52-7656-079C1C1AE64B}" dt="2022-04-02T20:55:14.416" v="1336"/>
          <ac:spMkLst>
            <pc:docMk/>
            <pc:sldMk cId="362098269" sldId="259"/>
            <ac:spMk id="10" creationId="{9228552E-C8B1-4A80-8448-0787CE0FC704}"/>
          </ac:spMkLst>
        </pc:spChg>
        <pc:spChg chg="add del">
          <ac:chgData name="Thomas, Sharon T" userId="S::shthomas@rockets.utoledo.edu::f132f3bf-85c1-471d-8d3e-f17621efc5ca" providerId="AD" clId="Web-{8C2D14E0-3706-FB52-7656-079C1C1AE64B}" dt="2022-04-02T20:55:43.588" v="1341"/>
          <ac:spMkLst>
            <pc:docMk/>
            <pc:sldMk cId="362098269" sldId="259"/>
            <ac:spMk id="12" creationId="{5C8F04BD-D093-45D0-B54C-50FDB308B4EE}"/>
          </ac:spMkLst>
        </pc:spChg>
        <pc:spChg chg="add mod">
          <ac:chgData name="Thomas, Sharon T" userId="S::shthomas@rockets.utoledo.edu::f132f3bf-85c1-471d-8d3e-f17621efc5ca" providerId="AD" clId="Web-{8C2D14E0-3706-FB52-7656-079C1C1AE64B}" dt="2022-04-02T20:55:43.588" v="1341"/>
          <ac:spMkLst>
            <pc:docMk/>
            <pc:sldMk cId="362098269" sldId="259"/>
            <ac:spMk id="13" creationId="{C20A4FD9-3257-DBA6-EA81-1AE8C0A3F08D}"/>
          </ac:spMkLst>
        </pc:spChg>
        <pc:spChg chg="add">
          <ac:chgData name="Thomas, Sharon T" userId="S::shthomas@rockets.utoledo.edu::f132f3bf-85c1-471d-8d3e-f17621efc5ca" providerId="AD" clId="Web-{8C2D14E0-3706-FB52-7656-079C1C1AE64B}" dt="2022-04-02T20:55:43.588" v="1341"/>
          <ac:spMkLst>
            <pc:docMk/>
            <pc:sldMk cId="362098269" sldId="259"/>
            <ac:spMk id="18" creationId="{DFF2AC85-FAA0-4844-813F-83C04D7382E2}"/>
          </ac:spMkLst>
        </pc:spChg>
        <pc:spChg chg="add">
          <ac:chgData name="Thomas, Sharon T" userId="S::shthomas@rockets.utoledo.edu::f132f3bf-85c1-471d-8d3e-f17621efc5ca" providerId="AD" clId="Web-{8C2D14E0-3706-FB52-7656-079C1C1AE64B}" dt="2022-04-02T20:55:43.588" v="1341"/>
          <ac:spMkLst>
            <pc:docMk/>
            <pc:sldMk cId="362098269" sldId="259"/>
            <ac:spMk id="20" creationId="{89CC0F1E-BAA2-47B1-8F83-7ECB9FD9E009}"/>
          </ac:spMkLst>
        </pc:spChg>
        <pc:graphicFrameChg chg="add del">
          <ac:chgData name="Thomas, Sharon T" userId="S::shthomas@rockets.utoledo.edu::f132f3bf-85c1-471d-8d3e-f17621efc5ca" providerId="AD" clId="Web-{8C2D14E0-3706-FB52-7656-079C1C1AE64B}" dt="2022-04-02T20:55:14.416" v="1336"/>
          <ac:graphicFrameMkLst>
            <pc:docMk/>
            <pc:sldMk cId="362098269" sldId="259"/>
            <ac:graphicFrameMk id="5" creationId="{B0EEA8B5-660C-E898-82C0-2A3A6A45977C}"/>
          </ac:graphicFrameMkLst>
        </pc:graphicFrameChg>
        <pc:picChg chg="add del">
          <ac:chgData name="Thomas, Sharon T" userId="S::shthomas@rockets.utoledo.edu::f132f3bf-85c1-471d-8d3e-f17621efc5ca" providerId="AD" clId="Web-{8C2D14E0-3706-FB52-7656-079C1C1AE64B}" dt="2022-04-02T20:55:14.416" v="1336"/>
          <ac:picMkLst>
            <pc:docMk/>
            <pc:sldMk cId="362098269" sldId="259"/>
            <ac:picMk id="6" creationId="{46683854-8A06-E681-FFE0-39E9CE132BB7}"/>
          </ac:picMkLst>
        </pc:picChg>
      </pc:sldChg>
      <pc:sldChg chg="addSp modSp mod setBg setClrOvrMap">
        <pc:chgData name="Thomas, Sharon T" userId="S::shthomas@rockets.utoledo.edu::f132f3bf-85c1-471d-8d3e-f17621efc5ca" providerId="AD" clId="Web-{8C2D14E0-3706-FB52-7656-079C1C1AE64B}" dt="2022-04-02T20:59:03.961" v="1348"/>
        <pc:sldMkLst>
          <pc:docMk/>
          <pc:sldMk cId="1569465168" sldId="260"/>
        </pc:sldMkLst>
        <pc:spChg chg="mod">
          <ac:chgData name="Thomas, Sharon T" userId="S::shthomas@rockets.utoledo.edu::f132f3bf-85c1-471d-8d3e-f17621efc5ca" providerId="AD" clId="Web-{8C2D14E0-3706-FB52-7656-079C1C1AE64B}" dt="2022-04-02T20:59:03.961" v="1348"/>
          <ac:spMkLst>
            <pc:docMk/>
            <pc:sldMk cId="1569465168" sldId="260"/>
            <ac:spMk id="2" creationId="{727FFA00-01D5-1E6A-32D4-A63CD372BDD9}"/>
          </ac:spMkLst>
        </pc:spChg>
        <pc:spChg chg="mod">
          <ac:chgData name="Thomas, Sharon T" userId="S::shthomas@rockets.utoledo.edu::f132f3bf-85c1-471d-8d3e-f17621efc5ca" providerId="AD" clId="Web-{8C2D14E0-3706-FB52-7656-079C1C1AE64B}" dt="2022-04-02T20:59:03.961" v="1348"/>
          <ac:spMkLst>
            <pc:docMk/>
            <pc:sldMk cId="1569465168" sldId="260"/>
            <ac:spMk id="3" creationId="{9D921168-BB06-2924-411C-ED95E37D1DB9}"/>
          </ac:spMkLst>
        </pc:spChg>
        <pc:spChg chg="add">
          <ac:chgData name="Thomas, Sharon T" userId="S::shthomas@rockets.utoledo.edu::f132f3bf-85c1-471d-8d3e-f17621efc5ca" providerId="AD" clId="Web-{8C2D14E0-3706-FB52-7656-079C1C1AE64B}" dt="2022-04-02T20:59:03.961" v="1348"/>
          <ac:spMkLst>
            <pc:docMk/>
            <pc:sldMk cId="1569465168" sldId="260"/>
            <ac:spMk id="8" creationId="{DFF2AC85-FAA0-4844-813F-83C04D7382E2}"/>
          </ac:spMkLst>
        </pc:spChg>
        <pc:spChg chg="add">
          <ac:chgData name="Thomas, Sharon T" userId="S::shthomas@rockets.utoledo.edu::f132f3bf-85c1-471d-8d3e-f17621efc5ca" providerId="AD" clId="Web-{8C2D14E0-3706-FB52-7656-079C1C1AE64B}" dt="2022-04-02T20:59:03.961" v="1348"/>
          <ac:spMkLst>
            <pc:docMk/>
            <pc:sldMk cId="1569465168" sldId="260"/>
            <ac:spMk id="10" creationId="{89CC0F1E-BAA2-47B1-8F83-7ECB9FD9E009}"/>
          </ac:spMkLst>
        </pc:spChg>
      </pc:sldChg>
      <pc:sldChg chg="addSp delSp modSp mod ord setBg addAnim modAnim setClrOvrMap">
        <pc:chgData name="Thomas, Sharon T" userId="S::shthomas@rockets.utoledo.edu::f132f3bf-85c1-471d-8d3e-f17621efc5ca" providerId="AD" clId="Web-{8C2D14E0-3706-FB52-7656-079C1C1AE64B}" dt="2022-04-02T21:14:27.197" v="1474"/>
        <pc:sldMkLst>
          <pc:docMk/>
          <pc:sldMk cId="4018620596" sldId="263"/>
        </pc:sldMkLst>
        <pc:spChg chg="mod">
          <ac:chgData name="Thomas, Sharon T" userId="S::shthomas@rockets.utoledo.edu::f132f3bf-85c1-471d-8d3e-f17621efc5ca" providerId="AD" clId="Web-{8C2D14E0-3706-FB52-7656-079C1C1AE64B}" dt="2022-04-02T21:14:27.197" v="1474"/>
          <ac:spMkLst>
            <pc:docMk/>
            <pc:sldMk cId="4018620596" sldId="263"/>
            <ac:spMk id="2" creationId="{7C90D62E-4599-27EE-028B-F56CC400BEBD}"/>
          </ac:spMkLst>
        </pc:spChg>
        <pc:spChg chg="mod">
          <ac:chgData name="Thomas, Sharon T" userId="S::shthomas@rockets.utoledo.edu::f132f3bf-85c1-471d-8d3e-f17621efc5ca" providerId="AD" clId="Web-{8C2D14E0-3706-FB52-7656-079C1C1AE64B}" dt="2022-04-02T21:14:27.197" v="1474"/>
          <ac:spMkLst>
            <pc:docMk/>
            <pc:sldMk cId="4018620596" sldId="263"/>
            <ac:spMk id="3" creationId="{453A10C0-C872-60EA-38BD-9B5DBEEA0075}"/>
          </ac:spMkLst>
        </pc:spChg>
        <pc:spChg chg="add del">
          <ac:chgData name="Thomas, Sharon T" userId="S::shthomas@rockets.utoledo.edu::f132f3bf-85c1-471d-8d3e-f17621efc5ca" providerId="AD" clId="Web-{8C2D14E0-3706-FB52-7656-079C1C1AE64B}" dt="2022-04-02T21:14:20.822" v="1471"/>
          <ac:spMkLst>
            <pc:docMk/>
            <pc:sldMk cId="4018620596" sldId="263"/>
            <ac:spMk id="8" creationId="{AD21898E-86C0-4C8A-A76C-DF33E844C87A}"/>
          </ac:spMkLst>
        </pc:spChg>
        <pc:spChg chg="add del">
          <ac:chgData name="Thomas, Sharon T" userId="S::shthomas@rockets.utoledo.edu::f132f3bf-85c1-471d-8d3e-f17621efc5ca" providerId="AD" clId="Web-{8C2D14E0-3706-FB52-7656-079C1C1AE64B}" dt="2022-04-02T21:14:20.822" v="1471"/>
          <ac:spMkLst>
            <pc:docMk/>
            <pc:sldMk cId="4018620596" sldId="263"/>
            <ac:spMk id="10" creationId="{5C8F04BD-D093-45D0-B54C-50FDB308B4EE}"/>
          </ac:spMkLst>
        </pc:spChg>
        <pc:spChg chg="add del">
          <ac:chgData name="Thomas, Sharon T" userId="S::shthomas@rockets.utoledo.edu::f132f3bf-85c1-471d-8d3e-f17621efc5ca" providerId="AD" clId="Web-{8C2D14E0-3706-FB52-7656-079C1C1AE64B}" dt="2022-04-02T21:14:27.181" v="1473"/>
          <ac:spMkLst>
            <pc:docMk/>
            <pc:sldMk cId="4018620596" sldId="263"/>
            <ac:spMk id="12" creationId="{081E4A58-353D-44AE-B2FC-2A74E2E400F7}"/>
          </ac:spMkLst>
        </pc:spChg>
        <pc:spChg chg="add del">
          <ac:chgData name="Thomas, Sharon T" userId="S::shthomas@rockets.utoledo.edu::f132f3bf-85c1-471d-8d3e-f17621efc5ca" providerId="AD" clId="Web-{8C2D14E0-3706-FB52-7656-079C1C1AE64B}" dt="2022-04-02T21:14:27.181" v="1473"/>
          <ac:spMkLst>
            <pc:docMk/>
            <pc:sldMk cId="4018620596" sldId="263"/>
            <ac:spMk id="13" creationId="{907EF6B7-1338-4443-8C46-6A318D952DFD}"/>
          </ac:spMkLst>
        </pc:spChg>
        <pc:spChg chg="add del">
          <ac:chgData name="Thomas, Sharon T" userId="S::shthomas@rockets.utoledo.edu::f132f3bf-85c1-471d-8d3e-f17621efc5ca" providerId="AD" clId="Web-{8C2D14E0-3706-FB52-7656-079C1C1AE64B}" dt="2022-04-02T21:14:27.181" v="1473"/>
          <ac:spMkLst>
            <pc:docMk/>
            <pc:sldMk cId="4018620596" sldId="263"/>
            <ac:spMk id="14" creationId="{DAAE4CDD-124C-4DCF-9584-B6033B545DD5}"/>
          </ac:spMkLst>
        </pc:spChg>
        <pc:spChg chg="add">
          <ac:chgData name="Thomas, Sharon T" userId="S::shthomas@rockets.utoledo.edu::f132f3bf-85c1-471d-8d3e-f17621efc5ca" providerId="AD" clId="Web-{8C2D14E0-3706-FB52-7656-079C1C1AE64B}" dt="2022-04-02T21:14:27.197" v="1474"/>
          <ac:spMkLst>
            <pc:docMk/>
            <pc:sldMk cId="4018620596" sldId="263"/>
            <ac:spMk id="16" creationId="{AD21898E-86C0-4C8A-A76C-DF33E844C87A}"/>
          </ac:spMkLst>
        </pc:spChg>
        <pc:spChg chg="add">
          <ac:chgData name="Thomas, Sharon T" userId="S::shthomas@rockets.utoledo.edu::f132f3bf-85c1-471d-8d3e-f17621efc5ca" providerId="AD" clId="Web-{8C2D14E0-3706-FB52-7656-079C1C1AE64B}" dt="2022-04-02T21:14:27.197" v="1474"/>
          <ac:spMkLst>
            <pc:docMk/>
            <pc:sldMk cId="4018620596" sldId="263"/>
            <ac:spMk id="17" creationId="{5C8F04BD-D093-45D0-B54C-50FDB308B4EE}"/>
          </ac:spMkLst>
        </pc:spChg>
      </pc:sldChg>
      <pc:sldChg chg="addSp delSp modSp mod setBg setClrOvrMap modNotes">
        <pc:chgData name="Thomas, Sharon T" userId="S::shthomas@rockets.utoledo.edu::f132f3bf-85c1-471d-8d3e-f17621efc5ca" providerId="AD" clId="Web-{8C2D14E0-3706-FB52-7656-079C1C1AE64B}" dt="2022-04-02T20:53:02.260" v="1331"/>
        <pc:sldMkLst>
          <pc:docMk/>
          <pc:sldMk cId="3686645748" sldId="264"/>
        </pc:sldMkLst>
        <pc:spChg chg="mod">
          <ac:chgData name="Thomas, Sharon T" userId="S::shthomas@rockets.utoledo.edu::f132f3bf-85c1-471d-8d3e-f17621efc5ca" providerId="AD" clId="Web-{8C2D14E0-3706-FB52-7656-079C1C1AE64B}" dt="2022-04-02T20:52:21.964" v="1330"/>
          <ac:spMkLst>
            <pc:docMk/>
            <pc:sldMk cId="3686645748" sldId="264"/>
            <ac:spMk id="2" creationId="{1DA79257-CB38-91BA-9660-3FD748D9B990}"/>
          </ac:spMkLst>
        </pc:spChg>
        <pc:spChg chg="del mod">
          <ac:chgData name="Thomas, Sharon T" userId="S::shthomas@rockets.utoledo.edu::f132f3bf-85c1-471d-8d3e-f17621efc5ca" providerId="AD" clId="Web-{8C2D14E0-3706-FB52-7656-079C1C1AE64B}" dt="2022-04-02T20:53:02.260" v="1331"/>
          <ac:spMkLst>
            <pc:docMk/>
            <pc:sldMk cId="3686645748" sldId="264"/>
            <ac:spMk id="3" creationId="{A1098CA2-AC67-EDC4-5001-067FDCE3B6C4}"/>
          </ac:spMkLst>
        </pc:spChg>
        <pc:spChg chg="add">
          <ac:chgData name="Thomas, Sharon T" userId="S::shthomas@rockets.utoledo.edu::f132f3bf-85c1-471d-8d3e-f17621efc5ca" providerId="AD" clId="Web-{8C2D14E0-3706-FB52-7656-079C1C1AE64B}" dt="2022-04-02T20:52:21.964" v="1330"/>
          <ac:spMkLst>
            <pc:docMk/>
            <pc:sldMk cId="3686645748" sldId="264"/>
            <ac:spMk id="8" creationId="{AD21898E-86C0-4C8A-A76C-DF33E844C87A}"/>
          </ac:spMkLst>
        </pc:spChg>
        <pc:spChg chg="add">
          <ac:chgData name="Thomas, Sharon T" userId="S::shthomas@rockets.utoledo.edu::f132f3bf-85c1-471d-8d3e-f17621efc5ca" providerId="AD" clId="Web-{8C2D14E0-3706-FB52-7656-079C1C1AE64B}" dt="2022-04-02T20:52:21.964" v="1330"/>
          <ac:spMkLst>
            <pc:docMk/>
            <pc:sldMk cId="3686645748" sldId="264"/>
            <ac:spMk id="10" creationId="{5C8F04BD-D093-45D0-B54C-50FDB308B4EE}"/>
          </ac:spMkLst>
        </pc:spChg>
        <pc:graphicFrameChg chg="add">
          <ac:chgData name="Thomas, Sharon T" userId="S::shthomas@rockets.utoledo.edu::f132f3bf-85c1-471d-8d3e-f17621efc5ca" providerId="AD" clId="Web-{8C2D14E0-3706-FB52-7656-079C1C1AE64B}" dt="2022-04-02T20:53:02.260" v="1331"/>
          <ac:graphicFrameMkLst>
            <pc:docMk/>
            <pc:sldMk cId="3686645748" sldId="264"/>
            <ac:graphicFrameMk id="12" creationId="{296F9EA9-8BFC-E151-C2D7-8F77B746F706}"/>
          </ac:graphicFrameMkLst>
        </pc:graphicFrameChg>
      </pc:sldChg>
      <pc:sldChg chg="mod setBg">
        <pc:chgData name="Thomas, Sharon T" userId="S::shthomas@rockets.utoledo.edu::f132f3bf-85c1-471d-8d3e-f17621efc5ca" providerId="AD" clId="Web-{8C2D14E0-3706-FB52-7656-079C1C1AE64B}" dt="2022-04-02T20:54:31.088" v="1334"/>
        <pc:sldMkLst>
          <pc:docMk/>
          <pc:sldMk cId="3166702843" sldId="266"/>
        </pc:sldMkLst>
      </pc:sldChg>
      <pc:sldChg chg="modSp mod modClrScheme chgLayout">
        <pc:chgData name="Thomas, Sharon T" userId="S::shthomas@rockets.utoledo.edu::f132f3bf-85c1-471d-8d3e-f17621efc5ca" providerId="AD" clId="Web-{8C2D14E0-3706-FB52-7656-079C1C1AE64B}" dt="2022-04-02T21:21:34.116" v="1500" actId="20577"/>
        <pc:sldMkLst>
          <pc:docMk/>
          <pc:sldMk cId="648561764" sldId="268"/>
        </pc:sldMkLst>
        <pc:spChg chg="mod ord">
          <ac:chgData name="Thomas, Sharon T" userId="S::shthomas@rockets.utoledo.edu::f132f3bf-85c1-471d-8d3e-f17621efc5ca" providerId="AD" clId="Web-{8C2D14E0-3706-FB52-7656-079C1C1AE64B}" dt="2022-04-02T21:21:23.835" v="1499"/>
          <ac:spMkLst>
            <pc:docMk/>
            <pc:sldMk cId="648561764" sldId="268"/>
            <ac:spMk id="149" creationId="{00000000-0000-0000-0000-000000000000}"/>
          </ac:spMkLst>
        </pc:spChg>
        <pc:spChg chg="mod ord">
          <ac:chgData name="Thomas, Sharon T" userId="S::shthomas@rockets.utoledo.edu::f132f3bf-85c1-471d-8d3e-f17621efc5ca" providerId="AD" clId="Web-{8C2D14E0-3706-FB52-7656-079C1C1AE64B}" dt="2022-04-02T21:21:34.116" v="1500" actId="20577"/>
          <ac:spMkLst>
            <pc:docMk/>
            <pc:sldMk cId="648561764" sldId="268"/>
            <ac:spMk id="150" creationId="{00000000-0000-0000-0000-000000000000}"/>
          </ac:spMkLst>
        </pc:spChg>
      </pc:sldChg>
      <pc:sldChg chg="addSp delSp modSp mod setBg modClrScheme setClrOvrMap chgLayout">
        <pc:chgData name="Thomas, Sharon T" userId="S::shthomas@rockets.utoledo.edu::f132f3bf-85c1-471d-8d3e-f17621efc5ca" providerId="AD" clId="Web-{8C2D14E0-3706-FB52-7656-079C1C1AE64B}" dt="2022-04-02T21:09:16.699" v="1442" actId="20577"/>
        <pc:sldMkLst>
          <pc:docMk/>
          <pc:sldMk cId="214463495" sldId="269"/>
        </pc:sldMkLst>
        <pc:spChg chg="mod">
          <ac:chgData name="Thomas, Sharon T" userId="S::shthomas@rockets.utoledo.edu::f132f3bf-85c1-471d-8d3e-f17621efc5ca" providerId="AD" clId="Web-{8C2D14E0-3706-FB52-7656-079C1C1AE64B}" dt="2022-04-02T21:09:16.699" v="1442" actId="20577"/>
          <ac:spMkLst>
            <pc:docMk/>
            <pc:sldMk cId="214463495" sldId="269"/>
            <ac:spMk id="5" creationId="{35BC1A83-1728-4128-82C0-DBE63E0AE62C}"/>
          </ac:spMkLst>
        </pc:spChg>
        <pc:spChg chg="add del">
          <ac:chgData name="Thomas, Sharon T" userId="S::shthomas@rockets.utoledo.edu::f132f3bf-85c1-471d-8d3e-f17621efc5ca" providerId="AD" clId="Web-{8C2D14E0-3706-FB52-7656-079C1C1AE64B}" dt="2022-04-02T21:00:12.273" v="1352"/>
          <ac:spMkLst>
            <pc:docMk/>
            <pc:sldMk cId="214463495" sldId="269"/>
            <ac:spMk id="104" creationId="{4C608BEB-860E-4094-8511-78603564A75E}"/>
          </ac:spMkLst>
        </pc:spChg>
        <pc:spChg chg="add del">
          <ac:chgData name="Thomas, Sharon T" userId="S::shthomas@rockets.utoledo.edu::f132f3bf-85c1-471d-8d3e-f17621efc5ca" providerId="AD" clId="Web-{8C2D14E0-3706-FB52-7656-079C1C1AE64B}" dt="2022-04-02T21:00:18.570" v="1354"/>
          <ac:spMkLst>
            <pc:docMk/>
            <pc:sldMk cId="214463495" sldId="269"/>
            <ac:spMk id="108" creationId="{4C5D6221-DA7B-4611-AA26-7D8E349FDE96}"/>
          </ac:spMkLst>
        </pc:spChg>
        <pc:spChg chg="add del">
          <ac:chgData name="Thomas, Sharon T" userId="S::shthomas@rockets.utoledo.edu::f132f3bf-85c1-471d-8d3e-f17621efc5ca" providerId="AD" clId="Web-{8C2D14E0-3706-FB52-7656-079C1C1AE64B}" dt="2022-04-02T21:01:11.710" v="1362"/>
          <ac:spMkLst>
            <pc:docMk/>
            <pc:sldMk cId="214463495" sldId="269"/>
            <ac:spMk id="110" creationId="{96AAAC3B-1954-46B7-BBAC-27DFF5B5295F}"/>
          </ac:spMkLst>
        </pc:spChg>
        <pc:spChg chg="add del">
          <ac:chgData name="Thomas, Sharon T" userId="S::shthomas@rockets.utoledo.edu::f132f3bf-85c1-471d-8d3e-f17621efc5ca" providerId="AD" clId="Web-{8C2D14E0-3706-FB52-7656-079C1C1AE64B}" dt="2022-04-02T21:01:11.710" v="1362"/>
          <ac:spMkLst>
            <pc:docMk/>
            <pc:sldMk cId="214463495" sldId="269"/>
            <ac:spMk id="112" creationId="{A5AD6500-BB62-4AAC-9D2F-C10DDC90CBB1}"/>
          </ac:spMkLst>
        </pc:spChg>
        <pc:spChg chg="add del">
          <ac:chgData name="Thomas, Sharon T" userId="S::shthomas@rockets.utoledo.edu::f132f3bf-85c1-471d-8d3e-f17621efc5ca" providerId="AD" clId="Web-{8C2D14E0-3706-FB52-7656-079C1C1AE64B}" dt="2022-04-02T21:02:38.147" v="1379"/>
          <ac:spMkLst>
            <pc:docMk/>
            <pc:sldMk cId="214463495" sldId="269"/>
            <ac:spMk id="178" creationId="{1DE7243B-5109-444B-8FAF-7437C66BC0E9}"/>
          </ac:spMkLst>
        </pc:spChg>
        <pc:spChg chg="add del">
          <ac:chgData name="Thomas, Sharon T" userId="S::shthomas@rockets.utoledo.edu::f132f3bf-85c1-471d-8d3e-f17621efc5ca" providerId="AD" clId="Web-{8C2D14E0-3706-FB52-7656-079C1C1AE64B}" dt="2022-04-02T21:02:38.147" v="1379"/>
          <ac:spMkLst>
            <pc:docMk/>
            <pc:sldMk cId="214463495" sldId="269"/>
            <ac:spMk id="180" creationId="{4C5D6221-DA7B-4611-AA26-7D8E349FDE96}"/>
          </ac:spMkLst>
        </pc:spChg>
        <pc:spChg chg="mod ord">
          <ac:chgData name="Thomas, Sharon T" userId="S::shthomas@rockets.utoledo.edu::f132f3bf-85c1-471d-8d3e-f17621efc5ca" providerId="AD" clId="Web-{8C2D14E0-3706-FB52-7656-079C1C1AE64B}" dt="2022-04-02T21:02:38.147" v="1379"/>
          <ac:spMkLst>
            <pc:docMk/>
            <pc:sldMk cId="214463495" sldId="269"/>
            <ac:spMk id="226" creationId="{00000000-0000-0000-0000-000000000000}"/>
          </ac:spMkLst>
        </pc:spChg>
        <pc:spChg chg="mod ord">
          <ac:chgData name="Thomas, Sharon T" userId="S::shthomas@rockets.utoledo.edu::f132f3bf-85c1-471d-8d3e-f17621efc5ca" providerId="AD" clId="Web-{8C2D14E0-3706-FB52-7656-079C1C1AE64B}" dt="2022-04-02T21:04:49.165" v="1402" actId="20577"/>
          <ac:spMkLst>
            <pc:docMk/>
            <pc:sldMk cId="214463495" sldId="269"/>
            <ac:spMk id="227" creationId="{00000000-0000-0000-0000-000000000000}"/>
          </ac:spMkLst>
        </pc:spChg>
        <pc:spChg chg="add del">
          <ac:chgData name="Thomas, Sharon T" userId="S::shthomas@rockets.utoledo.edu::f132f3bf-85c1-471d-8d3e-f17621efc5ca" providerId="AD" clId="Web-{8C2D14E0-3706-FB52-7656-079C1C1AE64B}" dt="2022-04-02T21:00:18.570" v="1354"/>
          <ac:spMkLst>
            <pc:docMk/>
            <pc:sldMk cId="214463495" sldId="269"/>
            <ac:spMk id="229" creationId="{E35A04CF-97D4-4FF7-B359-C546B1F62E54}"/>
          </ac:spMkLst>
        </pc:spChg>
        <pc:spChg chg="add del">
          <ac:chgData name="Thomas, Sharon T" userId="S::shthomas@rockets.utoledo.edu::f132f3bf-85c1-471d-8d3e-f17621efc5ca" providerId="AD" clId="Web-{8C2D14E0-3706-FB52-7656-079C1C1AE64B}" dt="2022-04-02T21:00:18.570" v="1354"/>
          <ac:spMkLst>
            <pc:docMk/>
            <pc:sldMk cId="214463495" sldId="269"/>
            <ac:spMk id="230" creationId="{1DE7243B-5109-444B-8FAF-7437C66BC0E9}"/>
          </ac:spMkLst>
        </pc:spChg>
        <pc:spChg chg="add">
          <ac:chgData name="Thomas, Sharon T" userId="S::shthomas@rockets.utoledo.edu::f132f3bf-85c1-471d-8d3e-f17621efc5ca" providerId="AD" clId="Web-{8C2D14E0-3706-FB52-7656-079C1C1AE64B}" dt="2022-04-02T21:02:38.147" v="1379"/>
          <ac:spMkLst>
            <pc:docMk/>
            <pc:sldMk cId="214463495" sldId="269"/>
            <ac:spMk id="231" creationId="{4C608BEB-860E-4094-8511-78603564A75E}"/>
          </ac:spMkLst>
        </pc:spChg>
        <pc:spChg chg="add del">
          <ac:chgData name="Thomas, Sharon T" userId="S::shthomas@rockets.utoledo.edu::f132f3bf-85c1-471d-8d3e-f17621efc5ca" providerId="AD" clId="Web-{8C2D14E0-3706-FB52-7656-079C1C1AE64B}" dt="2022-04-02T21:00:27.133" v="1356"/>
          <ac:spMkLst>
            <pc:docMk/>
            <pc:sldMk cId="214463495" sldId="269"/>
            <ac:spMk id="232" creationId="{1DE7243B-5109-444B-8FAF-7437C66BC0E9}"/>
          </ac:spMkLst>
        </pc:spChg>
        <pc:spChg chg="add del">
          <ac:chgData name="Thomas, Sharon T" userId="S::shthomas@rockets.utoledo.edu::f132f3bf-85c1-471d-8d3e-f17621efc5ca" providerId="AD" clId="Web-{8C2D14E0-3706-FB52-7656-079C1C1AE64B}" dt="2022-04-02T21:00:27.133" v="1356"/>
          <ac:spMkLst>
            <pc:docMk/>
            <pc:sldMk cId="214463495" sldId="269"/>
            <ac:spMk id="233" creationId="{4C5D6221-DA7B-4611-AA26-7D8E349FDE96}"/>
          </ac:spMkLst>
        </pc:spChg>
        <pc:spChg chg="add del">
          <ac:chgData name="Thomas, Sharon T" userId="S::shthomas@rockets.utoledo.edu::f132f3bf-85c1-471d-8d3e-f17621efc5ca" providerId="AD" clId="Web-{8C2D14E0-3706-FB52-7656-079C1C1AE64B}" dt="2022-04-02T21:01:11.710" v="1362"/>
          <ac:spMkLst>
            <pc:docMk/>
            <pc:sldMk cId="214463495" sldId="269"/>
            <ac:spMk id="235" creationId="{9F7D788E-2C1B-4EF4-8719-12613771FF98}"/>
          </ac:spMkLst>
        </pc:spChg>
        <pc:spChg chg="add del">
          <ac:chgData name="Thomas, Sharon T" userId="S::shthomas@rockets.utoledo.edu::f132f3bf-85c1-471d-8d3e-f17621efc5ca" providerId="AD" clId="Web-{8C2D14E0-3706-FB52-7656-079C1C1AE64B}" dt="2022-04-02T21:01:11.710" v="1362"/>
          <ac:spMkLst>
            <pc:docMk/>
            <pc:sldMk cId="214463495" sldId="269"/>
            <ac:spMk id="236" creationId="{7C54E824-C0F4-480B-BC88-689F50C45FBD}"/>
          </ac:spMkLst>
        </pc:spChg>
        <pc:spChg chg="add del">
          <ac:chgData name="Thomas, Sharon T" userId="S::shthomas@rockets.utoledo.edu::f132f3bf-85c1-471d-8d3e-f17621efc5ca" providerId="AD" clId="Web-{8C2D14E0-3706-FB52-7656-079C1C1AE64B}" dt="2022-04-02T21:01:11.710" v="1362"/>
          <ac:spMkLst>
            <pc:docMk/>
            <pc:sldMk cId="214463495" sldId="269"/>
            <ac:spMk id="237" creationId="{58DEA6A1-FC5C-4E6E-BBBF-7E472949B394}"/>
          </ac:spMkLst>
        </pc:spChg>
        <pc:cxnChg chg="add del">
          <ac:chgData name="Thomas, Sharon T" userId="S::shthomas@rockets.utoledo.edu::f132f3bf-85c1-471d-8d3e-f17621efc5ca" providerId="AD" clId="Web-{8C2D14E0-3706-FB52-7656-079C1C1AE64B}" dt="2022-04-02T21:00:12.273" v="1352"/>
          <ac:cxnSpMkLst>
            <pc:docMk/>
            <pc:sldMk cId="214463495" sldId="269"/>
            <ac:cxnSpMk id="106" creationId="{1F16A8D4-FE87-4604-88B2-394B5D1EB437}"/>
          </ac:cxnSpMkLst>
        </pc:cxnChg>
        <pc:cxnChg chg="add">
          <ac:chgData name="Thomas, Sharon T" userId="S::shthomas@rockets.utoledo.edu::f132f3bf-85c1-471d-8d3e-f17621efc5ca" providerId="AD" clId="Web-{8C2D14E0-3706-FB52-7656-079C1C1AE64B}" dt="2022-04-02T21:02:38.147" v="1379"/>
          <ac:cxnSpMkLst>
            <pc:docMk/>
            <pc:sldMk cId="214463495" sldId="269"/>
            <ac:cxnSpMk id="234" creationId="{1F16A8D4-FE87-4604-88B2-394B5D1EB437}"/>
          </ac:cxnSpMkLst>
        </pc:cxnChg>
      </pc:sldChg>
      <pc:sldChg chg="modSp del">
        <pc:chgData name="Thomas, Sharon T" userId="S::shthomas@rockets.utoledo.edu::f132f3bf-85c1-471d-8d3e-f17621efc5ca" providerId="AD" clId="Web-{8C2D14E0-3706-FB52-7656-079C1C1AE64B}" dt="2022-04-02T20:27:40.394" v="1163"/>
        <pc:sldMkLst>
          <pc:docMk/>
          <pc:sldMk cId="1339196610" sldId="270"/>
        </pc:sldMkLst>
        <pc:spChg chg="mod">
          <ac:chgData name="Thomas, Sharon T" userId="S::shthomas@rockets.utoledo.edu::f132f3bf-85c1-471d-8d3e-f17621efc5ca" providerId="AD" clId="Web-{8C2D14E0-3706-FB52-7656-079C1C1AE64B}" dt="2022-04-02T19:20:47.869" v="793" actId="20577"/>
          <ac:spMkLst>
            <pc:docMk/>
            <pc:sldMk cId="1339196610" sldId="270"/>
            <ac:spMk id="232" creationId="{00000000-0000-0000-0000-000000000000}"/>
          </ac:spMkLst>
        </pc:spChg>
        <pc:spChg chg="mod">
          <ac:chgData name="Thomas, Sharon T" userId="S::shthomas@rockets.utoledo.edu::f132f3bf-85c1-471d-8d3e-f17621efc5ca" providerId="AD" clId="Web-{8C2D14E0-3706-FB52-7656-079C1C1AE64B}" dt="2022-04-02T19:25:02.430" v="833" actId="20577"/>
          <ac:spMkLst>
            <pc:docMk/>
            <pc:sldMk cId="1339196610" sldId="270"/>
            <ac:spMk id="233" creationId="{00000000-0000-0000-0000-000000000000}"/>
          </ac:spMkLst>
        </pc:spChg>
      </pc:sldChg>
      <pc:sldChg chg="modSp mod modClrScheme chgLayout">
        <pc:chgData name="Thomas, Sharon T" userId="S::shthomas@rockets.utoledo.edu::f132f3bf-85c1-471d-8d3e-f17621efc5ca" providerId="AD" clId="Web-{8C2D14E0-3706-FB52-7656-079C1C1AE64B}" dt="2022-04-02T21:21:13.976" v="1498" actId="20577"/>
        <pc:sldMkLst>
          <pc:docMk/>
          <pc:sldMk cId="3595045020" sldId="271"/>
        </pc:sldMkLst>
        <pc:spChg chg="mod ord">
          <ac:chgData name="Thomas, Sharon T" userId="S::shthomas@rockets.utoledo.edu::f132f3bf-85c1-471d-8d3e-f17621efc5ca" providerId="AD" clId="Web-{8C2D14E0-3706-FB52-7656-079C1C1AE64B}" dt="2022-04-02T21:21:05.320" v="1497"/>
          <ac:spMkLst>
            <pc:docMk/>
            <pc:sldMk cId="3595045020" sldId="271"/>
            <ac:spMk id="244" creationId="{00000000-0000-0000-0000-000000000000}"/>
          </ac:spMkLst>
        </pc:spChg>
        <pc:spChg chg="mod ord">
          <ac:chgData name="Thomas, Sharon T" userId="S::shthomas@rockets.utoledo.edu::f132f3bf-85c1-471d-8d3e-f17621efc5ca" providerId="AD" clId="Web-{8C2D14E0-3706-FB52-7656-079C1C1AE64B}" dt="2022-04-02T21:21:13.976" v="1498" actId="20577"/>
          <ac:spMkLst>
            <pc:docMk/>
            <pc:sldMk cId="3595045020" sldId="271"/>
            <ac:spMk id="245" creationId="{00000000-0000-0000-0000-000000000000}"/>
          </ac:spMkLst>
        </pc:spChg>
      </pc:sldChg>
      <pc:sldChg chg="modSp mod modClrScheme chgLayout">
        <pc:chgData name="Thomas, Sharon T" userId="S::shthomas@rockets.utoledo.edu::f132f3bf-85c1-471d-8d3e-f17621efc5ca" providerId="AD" clId="Web-{8C2D14E0-3706-FB52-7656-079C1C1AE64B}" dt="2022-04-02T21:20:53.132" v="1496" actId="20577"/>
        <pc:sldMkLst>
          <pc:docMk/>
          <pc:sldMk cId="2079348837" sldId="272"/>
        </pc:sldMkLst>
        <pc:spChg chg="mod ord">
          <ac:chgData name="Thomas, Sharon T" userId="S::shthomas@rockets.utoledo.edu::f132f3bf-85c1-471d-8d3e-f17621efc5ca" providerId="AD" clId="Web-{8C2D14E0-3706-FB52-7656-079C1C1AE64B}" dt="2022-04-02T21:20:34.679" v="1495"/>
          <ac:spMkLst>
            <pc:docMk/>
            <pc:sldMk cId="2079348837" sldId="272"/>
            <ac:spMk id="146" creationId="{00000000-0000-0000-0000-000000000000}"/>
          </ac:spMkLst>
        </pc:spChg>
        <pc:spChg chg="mod ord">
          <ac:chgData name="Thomas, Sharon T" userId="S::shthomas@rockets.utoledo.edu::f132f3bf-85c1-471d-8d3e-f17621efc5ca" providerId="AD" clId="Web-{8C2D14E0-3706-FB52-7656-079C1C1AE64B}" dt="2022-04-02T21:20:53.132" v="1496" actId="20577"/>
          <ac:spMkLst>
            <pc:docMk/>
            <pc:sldMk cId="2079348837" sldId="272"/>
            <ac:spMk id="147" creationId="{00000000-0000-0000-0000-000000000000}"/>
          </ac:spMkLst>
        </pc:spChg>
      </pc:sldChg>
      <pc:sldChg chg="modSp mod modClrScheme chgLayout">
        <pc:chgData name="Thomas, Sharon T" userId="S::shthomas@rockets.utoledo.edu::f132f3bf-85c1-471d-8d3e-f17621efc5ca" providerId="AD" clId="Web-{8C2D14E0-3706-FB52-7656-079C1C1AE64B}" dt="2022-04-02T21:20:23.210" v="1494"/>
        <pc:sldMkLst>
          <pc:docMk/>
          <pc:sldMk cId="288803885" sldId="273"/>
        </pc:sldMkLst>
        <pc:spChg chg="mod ord">
          <ac:chgData name="Thomas, Sharon T" userId="S::shthomas@rockets.utoledo.edu::f132f3bf-85c1-471d-8d3e-f17621efc5ca" providerId="AD" clId="Web-{8C2D14E0-3706-FB52-7656-079C1C1AE64B}" dt="2022-04-02T21:20:23.210" v="1494"/>
          <ac:spMkLst>
            <pc:docMk/>
            <pc:sldMk cId="288803885" sldId="273"/>
            <ac:spMk id="159" creationId="{00000000-0000-0000-0000-000000000000}"/>
          </ac:spMkLst>
        </pc:spChg>
        <pc:spChg chg="mod ord">
          <ac:chgData name="Thomas, Sharon T" userId="S::shthomas@rockets.utoledo.edu::f132f3bf-85c1-471d-8d3e-f17621efc5ca" providerId="AD" clId="Web-{8C2D14E0-3706-FB52-7656-079C1C1AE64B}" dt="2022-04-02T21:20:23.210" v="1494"/>
          <ac:spMkLst>
            <pc:docMk/>
            <pc:sldMk cId="288803885" sldId="273"/>
            <ac:spMk id="160" creationId="{00000000-0000-0000-0000-000000000000}"/>
          </ac:spMkLst>
        </pc:spChg>
      </pc:sldChg>
      <pc:sldChg chg="modSp mod modClrScheme chgLayout">
        <pc:chgData name="Thomas, Sharon T" userId="S::shthomas@rockets.utoledo.edu::f132f3bf-85c1-471d-8d3e-f17621efc5ca" providerId="AD" clId="Web-{8C2D14E0-3706-FB52-7656-079C1C1AE64B}" dt="2022-04-02T21:20:08.679" v="1493"/>
        <pc:sldMkLst>
          <pc:docMk/>
          <pc:sldMk cId="1910949989" sldId="274"/>
        </pc:sldMkLst>
        <pc:spChg chg="mod ord">
          <ac:chgData name="Thomas, Sharon T" userId="S::shthomas@rockets.utoledo.edu::f132f3bf-85c1-471d-8d3e-f17621efc5ca" providerId="AD" clId="Web-{8C2D14E0-3706-FB52-7656-079C1C1AE64B}" dt="2022-04-02T21:20:08.679" v="1493"/>
          <ac:spMkLst>
            <pc:docMk/>
            <pc:sldMk cId="1910949989" sldId="274"/>
            <ac:spMk id="141" creationId="{00000000-0000-0000-0000-000000000000}"/>
          </ac:spMkLst>
        </pc:spChg>
        <pc:spChg chg="mod ord">
          <ac:chgData name="Thomas, Sharon T" userId="S::shthomas@rockets.utoledo.edu::f132f3bf-85c1-471d-8d3e-f17621efc5ca" providerId="AD" clId="Web-{8C2D14E0-3706-FB52-7656-079C1C1AE64B}" dt="2022-04-02T21:20:08.679" v="1493"/>
          <ac:spMkLst>
            <pc:docMk/>
            <pc:sldMk cId="1910949989" sldId="274"/>
            <ac:spMk id="142" creationId="{00000000-0000-0000-0000-000000000000}"/>
          </ac:spMkLst>
        </pc:spChg>
      </pc:sldChg>
      <pc:sldChg chg="modSp mod modClrScheme chgLayout">
        <pc:chgData name="Thomas, Sharon T" userId="S::shthomas@rockets.utoledo.edu::f132f3bf-85c1-471d-8d3e-f17621efc5ca" providerId="AD" clId="Web-{8C2D14E0-3706-FB52-7656-079C1C1AE64B}" dt="2022-04-02T21:19:58.445" v="1492"/>
        <pc:sldMkLst>
          <pc:docMk/>
          <pc:sldMk cId="686849879" sldId="275"/>
        </pc:sldMkLst>
        <pc:spChg chg="mod ord">
          <ac:chgData name="Thomas, Sharon T" userId="S::shthomas@rockets.utoledo.edu::f132f3bf-85c1-471d-8d3e-f17621efc5ca" providerId="AD" clId="Web-{8C2D14E0-3706-FB52-7656-079C1C1AE64B}" dt="2022-04-02T21:19:58.445" v="1492"/>
          <ac:spMkLst>
            <pc:docMk/>
            <pc:sldMk cId="686849879" sldId="275"/>
            <ac:spMk id="147" creationId="{00000000-0000-0000-0000-000000000000}"/>
          </ac:spMkLst>
        </pc:spChg>
        <pc:spChg chg="mod ord">
          <ac:chgData name="Thomas, Sharon T" userId="S::shthomas@rockets.utoledo.edu::f132f3bf-85c1-471d-8d3e-f17621efc5ca" providerId="AD" clId="Web-{8C2D14E0-3706-FB52-7656-079C1C1AE64B}" dt="2022-04-02T21:19:58.445" v="1492"/>
          <ac:spMkLst>
            <pc:docMk/>
            <pc:sldMk cId="686849879" sldId="275"/>
            <ac:spMk id="148" creationId="{00000000-0000-0000-0000-000000000000}"/>
          </ac:spMkLst>
        </pc:spChg>
      </pc:sldChg>
      <pc:sldChg chg="addSp delSp modSp mod ord setBg addAnim setClrOvrMap">
        <pc:chgData name="Thomas, Sharon T" userId="S::shthomas@rockets.utoledo.edu::f132f3bf-85c1-471d-8d3e-f17621efc5ca" providerId="AD" clId="Web-{8C2D14E0-3706-FB52-7656-079C1C1AE64B}" dt="2022-04-02T21:17:16.680" v="1486"/>
        <pc:sldMkLst>
          <pc:docMk/>
          <pc:sldMk cId="3415465627" sldId="276"/>
        </pc:sldMkLst>
        <pc:spChg chg="mod ord">
          <ac:chgData name="Thomas, Sharon T" userId="S::shthomas@rockets.utoledo.edu::f132f3bf-85c1-471d-8d3e-f17621efc5ca" providerId="AD" clId="Web-{8C2D14E0-3706-FB52-7656-079C1C1AE64B}" dt="2022-04-02T21:17:16.680" v="1485"/>
          <ac:spMkLst>
            <pc:docMk/>
            <pc:sldMk cId="3415465627" sldId="276"/>
            <ac:spMk id="2" creationId="{6E242239-48CC-1CF8-38BB-34249F133ED8}"/>
          </ac:spMkLst>
        </pc:spChg>
        <pc:spChg chg="mod ord">
          <ac:chgData name="Thomas, Sharon T" userId="S::shthomas@rockets.utoledo.edu::f132f3bf-85c1-471d-8d3e-f17621efc5ca" providerId="AD" clId="Web-{8C2D14E0-3706-FB52-7656-079C1C1AE64B}" dt="2022-04-02T21:17:16.680" v="1485"/>
          <ac:spMkLst>
            <pc:docMk/>
            <pc:sldMk cId="3415465627" sldId="276"/>
            <ac:spMk id="5" creationId="{4910A653-1746-A77B-A242-FB9D28CF414B}"/>
          </ac:spMkLst>
        </pc:spChg>
        <pc:spChg chg="add del">
          <ac:chgData name="Thomas, Sharon T" userId="S::shthomas@rockets.utoledo.edu::f132f3bf-85c1-471d-8d3e-f17621efc5ca" providerId="AD" clId="Web-{8C2D14E0-3706-FB52-7656-079C1C1AE64B}" dt="2022-04-02T21:17:16.665" v="1484"/>
          <ac:spMkLst>
            <pc:docMk/>
            <pc:sldMk cId="3415465627" sldId="276"/>
            <ac:spMk id="18" creationId="{B0792D4F-247E-46FE-85FC-881DEFA41D94}"/>
          </ac:spMkLst>
        </pc:spChg>
        <pc:spChg chg="add">
          <ac:chgData name="Thomas, Sharon T" userId="S::shthomas@rockets.utoledo.edu::f132f3bf-85c1-471d-8d3e-f17621efc5ca" providerId="AD" clId="Web-{8C2D14E0-3706-FB52-7656-079C1C1AE64B}" dt="2022-04-02T21:17:16.680" v="1485"/>
          <ac:spMkLst>
            <pc:docMk/>
            <pc:sldMk cId="3415465627" sldId="276"/>
            <ac:spMk id="22" creationId="{9B76D444-2756-434F-AE61-96D69830C13E}"/>
          </ac:spMkLst>
        </pc:spChg>
        <pc:spChg chg="add">
          <ac:chgData name="Thomas, Sharon T" userId="S::shthomas@rockets.utoledo.edu::f132f3bf-85c1-471d-8d3e-f17621efc5ca" providerId="AD" clId="Web-{8C2D14E0-3706-FB52-7656-079C1C1AE64B}" dt="2022-04-02T21:17:16.680" v="1485"/>
          <ac:spMkLst>
            <pc:docMk/>
            <pc:sldMk cId="3415465627" sldId="276"/>
            <ac:spMk id="23" creationId="{B0161EF8-C8C6-4F2A-9D5C-49BD28A2BDC2}"/>
          </ac:spMkLst>
        </pc:spChg>
        <pc:picChg chg="mod">
          <ac:chgData name="Thomas, Sharon T" userId="S::shthomas@rockets.utoledo.edu::f132f3bf-85c1-471d-8d3e-f17621efc5ca" providerId="AD" clId="Web-{8C2D14E0-3706-FB52-7656-079C1C1AE64B}" dt="2022-04-02T21:17:16.680" v="1485"/>
          <ac:picMkLst>
            <pc:docMk/>
            <pc:sldMk cId="3415465627" sldId="276"/>
            <ac:picMk id="8" creationId="{34E27966-B945-F661-2132-DF09E8CD97EA}"/>
          </ac:picMkLst>
        </pc:picChg>
        <pc:cxnChg chg="add del">
          <ac:chgData name="Thomas, Sharon T" userId="S::shthomas@rockets.utoledo.edu::f132f3bf-85c1-471d-8d3e-f17621efc5ca" providerId="AD" clId="Web-{8C2D14E0-3706-FB52-7656-079C1C1AE64B}" dt="2022-04-02T21:17:16.680" v="1485"/>
          <ac:cxnSpMkLst>
            <pc:docMk/>
            <pc:sldMk cId="3415465627" sldId="276"/>
            <ac:cxnSpMk id="13" creationId="{29A9ABB9-3FE5-49D5-B8B3-4489C4CE4F53}"/>
          </ac:cxnSpMkLst>
        </pc:cxnChg>
        <pc:cxnChg chg="add del">
          <ac:chgData name="Thomas, Sharon T" userId="S::shthomas@rockets.utoledo.edu::f132f3bf-85c1-471d-8d3e-f17621efc5ca" providerId="AD" clId="Web-{8C2D14E0-3706-FB52-7656-079C1C1AE64B}" dt="2022-04-02T21:17:16.665" v="1484"/>
          <ac:cxnSpMkLst>
            <pc:docMk/>
            <pc:sldMk cId="3415465627" sldId="276"/>
            <ac:cxnSpMk id="20" creationId="{CE272F12-AF86-441A-BC1B-C014BBBF85B5}"/>
          </ac:cxnSpMkLst>
        </pc:cxnChg>
      </pc:sldChg>
      <pc:sldChg chg="addSp modSp mod ord setBg addAnim delAnim modAnim setClrOvrMap">
        <pc:chgData name="Thomas, Sharon T" userId="S::shthomas@rockets.utoledo.edu::f132f3bf-85c1-471d-8d3e-f17621efc5ca" providerId="AD" clId="Web-{8C2D14E0-3706-FB52-7656-079C1C1AE64B}" dt="2022-04-02T21:15:59.618" v="1481" actId="20577"/>
        <pc:sldMkLst>
          <pc:docMk/>
          <pc:sldMk cId="3309334176" sldId="277"/>
        </pc:sldMkLst>
        <pc:spChg chg="mod">
          <ac:chgData name="Thomas, Sharon T" userId="S::shthomas@rockets.utoledo.edu::f132f3bf-85c1-471d-8d3e-f17621efc5ca" providerId="AD" clId="Web-{8C2D14E0-3706-FB52-7656-079C1C1AE64B}" dt="2022-04-02T21:14:51.416" v="1475"/>
          <ac:spMkLst>
            <pc:docMk/>
            <pc:sldMk cId="3309334176" sldId="277"/>
            <ac:spMk id="2" creationId="{2470801A-ABC6-2F9A-BC2E-2620FA67D935}"/>
          </ac:spMkLst>
        </pc:spChg>
        <pc:spChg chg="mod">
          <ac:chgData name="Thomas, Sharon T" userId="S::shthomas@rockets.utoledo.edu::f132f3bf-85c1-471d-8d3e-f17621efc5ca" providerId="AD" clId="Web-{8C2D14E0-3706-FB52-7656-079C1C1AE64B}" dt="2022-04-02T21:15:59.618" v="1481" actId="20577"/>
          <ac:spMkLst>
            <pc:docMk/>
            <pc:sldMk cId="3309334176" sldId="277"/>
            <ac:spMk id="3" creationId="{75222854-ADB4-5B60-A35F-4B2C17A56575}"/>
          </ac:spMkLst>
        </pc:spChg>
        <pc:spChg chg="add">
          <ac:chgData name="Thomas, Sharon T" userId="S::shthomas@rockets.utoledo.edu::f132f3bf-85c1-471d-8d3e-f17621efc5ca" providerId="AD" clId="Web-{8C2D14E0-3706-FB52-7656-079C1C1AE64B}" dt="2022-04-02T21:14:51.416" v="1475"/>
          <ac:spMkLst>
            <pc:docMk/>
            <pc:sldMk cId="3309334176" sldId="277"/>
            <ac:spMk id="9" creationId="{CF62D2A7-8207-488C-9F46-316BA81A16C8}"/>
          </ac:spMkLst>
        </pc:spChg>
        <pc:picChg chg="add">
          <ac:chgData name="Thomas, Sharon T" userId="S::shthomas@rockets.utoledo.edu::f132f3bf-85c1-471d-8d3e-f17621efc5ca" providerId="AD" clId="Web-{8C2D14E0-3706-FB52-7656-079C1C1AE64B}" dt="2022-04-02T21:14:51.416" v="1475"/>
          <ac:picMkLst>
            <pc:docMk/>
            <pc:sldMk cId="3309334176" sldId="277"/>
            <ac:picMk id="5" creationId="{3BC3B748-2219-BB49-8E3D-027B776FE390}"/>
          </ac:picMkLst>
        </pc:picChg>
      </pc:sldChg>
      <pc:sldChg chg="ord">
        <pc:chgData name="Thomas, Sharon T" userId="S::shthomas@rockets.utoledo.edu::f132f3bf-85c1-471d-8d3e-f17621efc5ca" providerId="AD" clId="Web-{8C2D14E0-3706-FB52-7656-079C1C1AE64B}" dt="2022-04-02T20:14:34.102" v="1155"/>
        <pc:sldMkLst>
          <pc:docMk/>
          <pc:sldMk cId="757034689" sldId="278"/>
        </pc:sldMkLst>
      </pc:sldChg>
      <pc:sldChg chg="addSp delSp modSp mod ord setBg setClrOvrMap">
        <pc:chgData name="Thomas, Sharon T" userId="S::shthomas@rockets.utoledo.edu::f132f3bf-85c1-471d-8d3e-f17621efc5ca" providerId="AD" clId="Web-{8C2D14E0-3706-FB52-7656-079C1C1AE64B}" dt="2022-04-02T21:18:36.602" v="1490"/>
        <pc:sldMkLst>
          <pc:docMk/>
          <pc:sldMk cId="1228129066" sldId="279"/>
        </pc:sldMkLst>
        <pc:spChg chg="mod">
          <ac:chgData name="Thomas, Sharon T" userId="S::shthomas@rockets.utoledo.edu::f132f3bf-85c1-471d-8d3e-f17621efc5ca" providerId="AD" clId="Web-{8C2D14E0-3706-FB52-7656-079C1C1AE64B}" dt="2022-04-02T21:18:36.602" v="1490"/>
          <ac:spMkLst>
            <pc:docMk/>
            <pc:sldMk cId="1228129066" sldId="279"/>
            <ac:spMk id="5" creationId="{3B452C0D-9083-448B-8E85-F56FC3E7DFBB}"/>
          </ac:spMkLst>
        </pc:spChg>
        <pc:spChg chg="add del">
          <ac:chgData name="Thomas, Sharon T" userId="S::shthomas@rockets.utoledo.edu::f132f3bf-85c1-471d-8d3e-f17621efc5ca" providerId="AD" clId="Web-{8C2D14E0-3706-FB52-7656-079C1C1AE64B}" dt="2022-04-02T21:18:04.571" v="1488"/>
          <ac:spMkLst>
            <pc:docMk/>
            <pc:sldMk cId="1228129066" sldId="279"/>
            <ac:spMk id="10" creationId="{B0792D4F-247E-46FE-85FC-881DEFA41D94}"/>
          </ac:spMkLst>
        </pc:spChg>
        <pc:spChg chg="add del">
          <ac:chgData name="Thomas, Sharon T" userId="S::shthomas@rockets.utoledo.edu::f132f3bf-85c1-471d-8d3e-f17621efc5ca" providerId="AD" clId="Web-{8C2D14E0-3706-FB52-7656-079C1C1AE64B}" dt="2022-04-02T21:18:36.602" v="1490"/>
          <ac:spMkLst>
            <pc:docMk/>
            <pc:sldMk cId="1228129066" sldId="279"/>
            <ac:spMk id="14" creationId="{2633B3B5-CC90-43F0-8714-D31D1F3F0209}"/>
          </ac:spMkLst>
        </pc:spChg>
        <pc:spChg chg="add del">
          <ac:chgData name="Thomas, Sharon T" userId="S::shthomas@rockets.utoledo.edu::f132f3bf-85c1-471d-8d3e-f17621efc5ca" providerId="AD" clId="Web-{8C2D14E0-3706-FB52-7656-079C1C1AE64B}" dt="2022-04-02T21:18:36.602" v="1490"/>
          <ac:spMkLst>
            <pc:docMk/>
            <pc:sldMk cId="1228129066" sldId="279"/>
            <ac:spMk id="15" creationId="{AB8C311F-7253-4AED-9701-7FC0708C41C7}"/>
          </ac:spMkLst>
        </pc:spChg>
        <pc:spChg chg="add del">
          <ac:chgData name="Thomas, Sharon T" userId="S::shthomas@rockets.utoledo.edu::f132f3bf-85c1-471d-8d3e-f17621efc5ca" providerId="AD" clId="Web-{8C2D14E0-3706-FB52-7656-079C1C1AE64B}" dt="2022-04-02T21:18:36.602" v="1490"/>
          <ac:spMkLst>
            <pc:docMk/>
            <pc:sldMk cId="1228129066" sldId="279"/>
            <ac:spMk id="16" creationId="{A8D57A06-A426-446D-B02C-A2DC6B62E45E}"/>
          </ac:spMkLst>
        </pc:spChg>
        <pc:spChg chg="add del">
          <ac:chgData name="Thomas, Sharon T" userId="S::shthomas@rockets.utoledo.edu::f132f3bf-85c1-471d-8d3e-f17621efc5ca" providerId="AD" clId="Web-{8C2D14E0-3706-FB52-7656-079C1C1AE64B}" dt="2022-04-02T21:18:36.602" v="1490"/>
          <ac:spMkLst>
            <pc:docMk/>
            <pc:sldMk cId="1228129066" sldId="279"/>
            <ac:spMk id="17" creationId="{E2384209-CB15-4CDF-9D31-C44FD9A3F20D}"/>
          </ac:spMkLst>
        </pc:spChg>
        <pc:picChg chg="mod">
          <ac:chgData name="Thomas, Sharon T" userId="S::shthomas@rockets.utoledo.edu::f132f3bf-85c1-471d-8d3e-f17621efc5ca" providerId="AD" clId="Web-{8C2D14E0-3706-FB52-7656-079C1C1AE64B}" dt="2022-04-02T21:18:36.602" v="1490"/>
          <ac:picMkLst>
            <pc:docMk/>
            <pc:sldMk cId="1228129066" sldId="279"/>
            <ac:picMk id="4" creationId="{A5D9EA95-EB93-DCF9-C883-5777FD2D2263}"/>
          </ac:picMkLst>
        </pc:picChg>
        <pc:cxnChg chg="add del">
          <ac:chgData name="Thomas, Sharon T" userId="S::shthomas@rockets.utoledo.edu::f132f3bf-85c1-471d-8d3e-f17621efc5ca" providerId="AD" clId="Web-{8C2D14E0-3706-FB52-7656-079C1C1AE64B}" dt="2022-04-02T21:18:04.571" v="1488"/>
          <ac:cxnSpMkLst>
            <pc:docMk/>
            <pc:sldMk cId="1228129066" sldId="279"/>
            <ac:cxnSpMk id="12" creationId="{CE272F12-AF86-441A-BC1B-C014BBBF85B5}"/>
          </ac:cxnSpMkLst>
        </pc:cxnChg>
      </pc:sldChg>
      <pc:sldChg chg="ord">
        <pc:chgData name="Thomas, Sharon T" userId="S::shthomas@rockets.utoledo.edu::f132f3bf-85c1-471d-8d3e-f17621efc5ca" providerId="AD" clId="Web-{8C2D14E0-3706-FB52-7656-079C1C1AE64B}" dt="2022-04-02T20:14:34.102" v="1154"/>
        <pc:sldMkLst>
          <pc:docMk/>
          <pc:sldMk cId="3611855311" sldId="280"/>
        </pc:sldMkLst>
      </pc:sldChg>
      <pc:sldChg chg="modNotes">
        <pc:chgData name="Thomas, Sharon T" userId="S::shthomas@rockets.utoledo.edu::f132f3bf-85c1-471d-8d3e-f17621efc5ca" providerId="AD" clId="Web-{8C2D14E0-3706-FB52-7656-079C1C1AE64B}" dt="2022-04-02T20:01:23.498" v="967"/>
        <pc:sldMkLst>
          <pc:docMk/>
          <pc:sldMk cId="804134805" sldId="282"/>
        </pc:sldMkLst>
      </pc:sldChg>
      <pc:sldChg chg="addSp modSp mod ord setBg setClrOvrMap modNotes">
        <pc:chgData name="Thomas, Sharon T" userId="S::shthomas@rockets.utoledo.edu::f132f3bf-85c1-471d-8d3e-f17621efc5ca" providerId="AD" clId="Web-{8C2D14E0-3706-FB52-7656-079C1C1AE64B}" dt="2022-04-02T21:19:16.461" v="1491"/>
        <pc:sldMkLst>
          <pc:docMk/>
          <pc:sldMk cId="1921745760" sldId="283"/>
        </pc:sldMkLst>
        <pc:spChg chg="mod">
          <ac:chgData name="Thomas, Sharon T" userId="S::shthomas@rockets.utoledo.edu::f132f3bf-85c1-471d-8d3e-f17621efc5ca" providerId="AD" clId="Web-{8C2D14E0-3706-FB52-7656-079C1C1AE64B}" dt="2022-04-02T21:19:16.461" v="1491"/>
          <ac:spMkLst>
            <pc:docMk/>
            <pc:sldMk cId="1921745760" sldId="283"/>
            <ac:spMk id="2" creationId="{967E9255-33AD-7ABF-6C48-809C7134F326}"/>
          </ac:spMkLst>
        </pc:spChg>
        <pc:spChg chg="mod">
          <ac:chgData name="Thomas, Sharon T" userId="S::shthomas@rockets.utoledo.edu::f132f3bf-85c1-471d-8d3e-f17621efc5ca" providerId="AD" clId="Web-{8C2D14E0-3706-FB52-7656-079C1C1AE64B}" dt="2022-04-02T21:19:16.461" v="1491"/>
          <ac:spMkLst>
            <pc:docMk/>
            <pc:sldMk cId="1921745760" sldId="283"/>
            <ac:spMk id="3" creationId="{DB22F2AE-252F-C363-65D5-A0C23EADA760}"/>
          </ac:spMkLst>
        </pc:spChg>
        <pc:spChg chg="add">
          <ac:chgData name="Thomas, Sharon T" userId="S::shthomas@rockets.utoledo.edu::f132f3bf-85c1-471d-8d3e-f17621efc5ca" providerId="AD" clId="Web-{8C2D14E0-3706-FB52-7656-079C1C1AE64B}" dt="2022-04-02T21:19:16.461" v="1491"/>
          <ac:spMkLst>
            <pc:docMk/>
            <pc:sldMk cId="1921745760" sldId="283"/>
            <ac:spMk id="8" creationId="{AD21898E-86C0-4C8A-A76C-DF33E844C87A}"/>
          </ac:spMkLst>
        </pc:spChg>
        <pc:spChg chg="add">
          <ac:chgData name="Thomas, Sharon T" userId="S::shthomas@rockets.utoledo.edu::f132f3bf-85c1-471d-8d3e-f17621efc5ca" providerId="AD" clId="Web-{8C2D14E0-3706-FB52-7656-079C1C1AE64B}" dt="2022-04-02T21:19:16.461" v="1491"/>
          <ac:spMkLst>
            <pc:docMk/>
            <pc:sldMk cId="1921745760" sldId="283"/>
            <ac:spMk id="10" creationId="{5C8F04BD-D093-45D0-B54C-50FDB308B4EE}"/>
          </ac:spMkLst>
        </pc:spChg>
      </pc:sldChg>
      <pc:sldChg chg="del">
        <pc:chgData name="Thomas, Sharon T" userId="S::shthomas@rockets.utoledo.edu::f132f3bf-85c1-471d-8d3e-f17621efc5ca" providerId="AD" clId="Web-{8C2D14E0-3706-FB52-7656-079C1C1AE64B}" dt="2022-04-02T19:57:24.546" v="863"/>
        <pc:sldMkLst>
          <pc:docMk/>
          <pc:sldMk cId="2314173807" sldId="287"/>
        </pc:sldMkLst>
      </pc:sldChg>
      <pc:sldChg chg="addSp delSp modSp new mod setBg modClrScheme setClrOvrMap chgLayout">
        <pc:chgData name="Thomas, Sharon T" userId="S::shthomas@rockets.utoledo.edu::f132f3bf-85c1-471d-8d3e-f17621efc5ca" providerId="AD" clId="Web-{8C2D14E0-3706-FB52-7656-079C1C1AE64B}" dt="2022-04-02T21:13:57.135" v="1469" actId="20577"/>
        <pc:sldMkLst>
          <pc:docMk/>
          <pc:sldMk cId="1641002392" sldId="288"/>
        </pc:sldMkLst>
        <pc:spChg chg="mod ord">
          <ac:chgData name="Thomas, Sharon T" userId="S::shthomas@rockets.utoledo.edu::f132f3bf-85c1-471d-8d3e-f17621efc5ca" providerId="AD" clId="Web-{8C2D14E0-3706-FB52-7656-079C1C1AE64B}" dt="2022-04-02T21:13:41.650" v="1466" actId="20577"/>
          <ac:spMkLst>
            <pc:docMk/>
            <pc:sldMk cId="1641002392" sldId="288"/>
            <ac:spMk id="2" creationId="{12B84512-858A-9DF1-1420-2270BDE6B276}"/>
          </ac:spMkLst>
        </pc:spChg>
        <pc:spChg chg="mod ord">
          <ac:chgData name="Thomas, Sharon T" userId="S::shthomas@rockets.utoledo.edu::f132f3bf-85c1-471d-8d3e-f17621efc5ca" providerId="AD" clId="Web-{8C2D14E0-3706-FB52-7656-079C1C1AE64B}" dt="2022-04-02T21:13:57.135" v="1469" actId="20577"/>
          <ac:spMkLst>
            <pc:docMk/>
            <pc:sldMk cId="1641002392" sldId="288"/>
            <ac:spMk id="3" creationId="{4018BE7D-247A-2672-A824-7A959FD0A103}"/>
          </ac:spMkLst>
        </pc:spChg>
        <pc:spChg chg="del">
          <ac:chgData name="Thomas, Sharon T" userId="S::shthomas@rockets.utoledo.edu::f132f3bf-85c1-471d-8d3e-f17621efc5ca" providerId="AD" clId="Web-{8C2D14E0-3706-FB52-7656-079C1C1AE64B}" dt="2022-04-02T19:08:44.811" v="549"/>
          <ac:spMkLst>
            <pc:docMk/>
            <pc:sldMk cId="1641002392" sldId="288"/>
            <ac:spMk id="4" creationId="{A3B54FCF-2B8A-CC5B-8CE2-42F0ED4DFBF3}"/>
          </ac:spMkLst>
        </pc:spChg>
        <pc:spChg chg="add del">
          <ac:chgData name="Thomas, Sharon T" userId="S::shthomas@rockets.utoledo.edu::f132f3bf-85c1-471d-8d3e-f17621efc5ca" providerId="AD" clId="Web-{8C2D14E0-3706-FB52-7656-079C1C1AE64B}" dt="2022-04-02T21:11:26.058" v="1453"/>
          <ac:spMkLst>
            <pc:docMk/>
            <pc:sldMk cId="1641002392" sldId="288"/>
            <ac:spMk id="8" creationId="{33CD251C-A887-4D2F-925B-FC097198538B}"/>
          </ac:spMkLst>
        </pc:spChg>
        <pc:spChg chg="add del">
          <ac:chgData name="Thomas, Sharon T" userId="S::shthomas@rockets.utoledo.edu::f132f3bf-85c1-471d-8d3e-f17621efc5ca" providerId="AD" clId="Web-{8C2D14E0-3706-FB52-7656-079C1C1AE64B}" dt="2022-04-02T21:11:26.058" v="1453"/>
          <ac:spMkLst>
            <pc:docMk/>
            <pc:sldMk cId="1641002392" sldId="288"/>
            <ac:spMk id="14" creationId="{662A3FAA-D056-4098-8115-EA61EAF068CF}"/>
          </ac:spMkLst>
        </pc:spChg>
        <pc:spChg chg="add">
          <ac:chgData name="Thomas, Sharon T" userId="S::shthomas@rockets.utoledo.edu::f132f3bf-85c1-471d-8d3e-f17621efc5ca" providerId="AD" clId="Web-{8C2D14E0-3706-FB52-7656-079C1C1AE64B}" dt="2022-04-02T21:11:26.073" v="1454"/>
          <ac:spMkLst>
            <pc:docMk/>
            <pc:sldMk cId="1641002392" sldId="288"/>
            <ac:spMk id="16" creationId="{DFF2AC85-FAA0-4844-813F-83C04D7382E2}"/>
          </ac:spMkLst>
        </pc:spChg>
        <pc:spChg chg="add">
          <ac:chgData name="Thomas, Sharon T" userId="S::shthomas@rockets.utoledo.edu::f132f3bf-85c1-471d-8d3e-f17621efc5ca" providerId="AD" clId="Web-{8C2D14E0-3706-FB52-7656-079C1C1AE64B}" dt="2022-04-02T21:11:26.073" v="1454"/>
          <ac:spMkLst>
            <pc:docMk/>
            <pc:sldMk cId="1641002392" sldId="288"/>
            <ac:spMk id="17" creationId="{89CC0F1E-BAA2-47B1-8F83-7ECB9FD9E009}"/>
          </ac:spMkLst>
        </pc:spChg>
        <pc:grpChg chg="add del">
          <ac:chgData name="Thomas, Sharon T" userId="S::shthomas@rockets.utoledo.edu::f132f3bf-85c1-471d-8d3e-f17621efc5ca" providerId="AD" clId="Web-{8C2D14E0-3706-FB52-7656-079C1C1AE64B}" dt="2022-04-02T21:11:26.058" v="1453"/>
          <ac:grpSpMkLst>
            <pc:docMk/>
            <pc:sldMk cId="1641002392" sldId="288"/>
            <ac:grpSpMk id="10" creationId="{2C3846A5-A498-4C9E-B4DC-13532657D717}"/>
          </ac:grpSpMkLst>
        </pc:grpChg>
      </pc:sldChg>
      <pc:sldChg chg="new del">
        <pc:chgData name="Thomas, Sharon T" userId="S::shthomas@rockets.utoledo.edu::f132f3bf-85c1-471d-8d3e-f17621efc5ca" providerId="AD" clId="Web-{8C2D14E0-3706-FB52-7656-079C1C1AE64B}" dt="2022-04-02T19:58:28.296" v="878"/>
        <pc:sldMkLst>
          <pc:docMk/>
          <pc:sldMk cId="2192544114" sldId="289"/>
        </pc:sldMkLst>
      </pc:sldChg>
      <pc:sldChg chg="modSp new del ord">
        <pc:chgData name="Thomas, Sharon T" userId="S::shthomas@rockets.utoledo.edu::f132f3bf-85c1-471d-8d3e-f17621efc5ca" providerId="AD" clId="Web-{8C2D14E0-3706-FB52-7656-079C1C1AE64B}" dt="2022-04-02T19:57:55.734" v="875"/>
        <pc:sldMkLst>
          <pc:docMk/>
          <pc:sldMk cId="3990564821" sldId="289"/>
        </pc:sldMkLst>
        <pc:spChg chg="mod">
          <ac:chgData name="Thomas, Sharon T" userId="S::shthomas@rockets.utoledo.edu::f132f3bf-85c1-471d-8d3e-f17621efc5ca" providerId="AD" clId="Web-{8C2D14E0-3706-FB52-7656-079C1C1AE64B}" dt="2022-04-02T19:57:51.312" v="874" actId="20577"/>
          <ac:spMkLst>
            <pc:docMk/>
            <pc:sldMk cId="3990564821" sldId="289"/>
            <ac:spMk id="2" creationId="{E42B0D43-3059-9814-83CF-62B18D08232B}"/>
          </ac:spMkLst>
        </pc:spChg>
      </pc:sldChg>
      <pc:sldChg chg="add replId">
        <pc:chgData name="Thomas, Sharon T" userId="S::shthomas@rockets.utoledo.edu::f132f3bf-85c1-471d-8d3e-f17621efc5ca" providerId="AD" clId="Web-{8C2D14E0-3706-FB52-7656-079C1C1AE64B}" dt="2022-04-02T19:58:25.780" v="877"/>
        <pc:sldMkLst>
          <pc:docMk/>
          <pc:sldMk cId="913599313" sldId="290"/>
        </pc:sldMkLst>
      </pc:sldChg>
      <pc:sldChg chg="add replId">
        <pc:chgData name="Thomas, Sharon T" userId="S::shthomas@rockets.utoledo.edu::f132f3bf-85c1-471d-8d3e-f17621efc5ca" providerId="AD" clId="Web-{8C2D14E0-3706-FB52-7656-079C1C1AE64B}" dt="2022-04-02T19:58:36.514" v="879"/>
        <pc:sldMkLst>
          <pc:docMk/>
          <pc:sldMk cId="1108020290" sldId="291"/>
        </pc:sldMkLst>
      </pc:sldChg>
      <pc:sldChg chg="add replId">
        <pc:chgData name="Thomas, Sharon T" userId="S::shthomas@rockets.utoledo.edu::f132f3bf-85c1-471d-8d3e-f17621efc5ca" providerId="AD" clId="Web-{8C2D14E0-3706-FB52-7656-079C1C1AE64B}" dt="2022-04-02T19:58:41.124" v="880"/>
        <pc:sldMkLst>
          <pc:docMk/>
          <pc:sldMk cId="3834707447" sldId="292"/>
        </pc:sldMkLst>
      </pc:sldChg>
      <pc:sldChg chg="add replId">
        <pc:chgData name="Thomas, Sharon T" userId="S::shthomas@rockets.utoledo.edu::f132f3bf-85c1-471d-8d3e-f17621efc5ca" providerId="AD" clId="Web-{8C2D14E0-3706-FB52-7656-079C1C1AE64B}" dt="2022-04-02T19:58:43.671" v="881"/>
        <pc:sldMkLst>
          <pc:docMk/>
          <pc:sldMk cId="3184139322" sldId="293"/>
        </pc:sldMkLst>
      </pc:sldChg>
      <pc:sldChg chg="addSp delSp modSp new mod ord modClrScheme chgLayout">
        <pc:chgData name="Thomas, Sharon T" userId="S::shthomas@rockets.utoledo.edu::f132f3bf-85c1-471d-8d3e-f17621efc5ca" providerId="AD" clId="Web-{8C2D14E0-3706-FB52-7656-079C1C1AE64B}" dt="2022-04-02T20:09:22.151" v="1143" actId="20577"/>
        <pc:sldMkLst>
          <pc:docMk/>
          <pc:sldMk cId="81360951" sldId="294"/>
        </pc:sldMkLst>
        <pc:spChg chg="add mod">
          <ac:chgData name="Thomas, Sharon T" userId="S::shthomas@rockets.utoledo.edu::f132f3bf-85c1-471d-8d3e-f17621efc5ca" providerId="AD" clId="Web-{8C2D14E0-3706-FB52-7656-079C1C1AE64B}" dt="2022-04-02T20:09:22.151" v="1143" actId="20577"/>
          <ac:spMkLst>
            <pc:docMk/>
            <pc:sldMk cId="81360951" sldId="294"/>
            <ac:spMk id="2" creationId="{2D97D122-1E03-4AE5-E06E-F3EBB5E109C7}"/>
          </ac:spMkLst>
        </pc:spChg>
        <pc:spChg chg="add mod">
          <ac:chgData name="Thomas, Sharon T" userId="S::shthomas@rockets.utoledo.edu::f132f3bf-85c1-471d-8d3e-f17621efc5ca" providerId="AD" clId="Web-{8C2D14E0-3706-FB52-7656-079C1C1AE64B}" dt="2022-04-02T20:08:22.964" v="1122" actId="20577"/>
          <ac:spMkLst>
            <pc:docMk/>
            <pc:sldMk cId="81360951" sldId="294"/>
            <ac:spMk id="3" creationId="{1D20709C-F28A-52FF-CB6C-C0C17178DF34}"/>
          </ac:spMkLst>
        </pc:spChg>
        <pc:spChg chg="add del mod">
          <ac:chgData name="Thomas, Sharon T" userId="S::shthomas@rockets.utoledo.edu::f132f3bf-85c1-471d-8d3e-f17621efc5ca" providerId="AD" clId="Web-{8C2D14E0-3706-FB52-7656-079C1C1AE64B}" dt="2022-04-02T20:06:57.121" v="1093"/>
          <ac:spMkLst>
            <pc:docMk/>
            <pc:sldMk cId="81360951" sldId="294"/>
            <ac:spMk id="4" creationId="{5C7D7E1C-0370-0B6A-2F17-DB9329FFA3ED}"/>
          </ac:spMkLst>
        </pc:spChg>
        <pc:spChg chg="add del mod">
          <ac:chgData name="Thomas, Sharon T" userId="S::shthomas@rockets.utoledo.edu::f132f3bf-85c1-471d-8d3e-f17621efc5ca" providerId="AD" clId="Web-{8C2D14E0-3706-FB52-7656-079C1C1AE64B}" dt="2022-04-02T20:07:52.495" v="1117"/>
          <ac:spMkLst>
            <pc:docMk/>
            <pc:sldMk cId="81360951" sldId="294"/>
            <ac:spMk id="5" creationId="{F57398DD-472D-0E9E-2122-6431B984E518}"/>
          </ac:spMkLst>
        </pc:spChg>
        <pc:spChg chg="add mod">
          <ac:chgData name="Thomas, Sharon T" userId="S::shthomas@rockets.utoledo.edu::f132f3bf-85c1-471d-8d3e-f17621efc5ca" providerId="AD" clId="Web-{8C2D14E0-3706-FB52-7656-079C1C1AE64B}" dt="2022-04-02T20:08:45.823" v="1126" actId="1076"/>
          <ac:spMkLst>
            <pc:docMk/>
            <pc:sldMk cId="81360951" sldId="294"/>
            <ac:spMk id="6" creationId="{455147C4-421A-DF8D-95BB-8A3A2FF6B576}"/>
          </ac:spMkLst>
        </pc:spChg>
        <pc:spChg chg="add mod">
          <ac:chgData name="Thomas, Sharon T" userId="S::shthomas@rockets.utoledo.edu::f132f3bf-85c1-471d-8d3e-f17621efc5ca" providerId="AD" clId="Web-{8C2D14E0-3706-FB52-7656-079C1C1AE64B}" dt="2022-04-02T20:09:03.682" v="1129" actId="1076"/>
          <ac:spMkLst>
            <pc:docMk/>
            <pc:sldMk cId="81360951" sldId="294"/>
            <ac:spMk id="7" creationId="{B088EA71-0B2B-55D1-80B8-0DAE26F1A864}"/>
          </ac:spMkLst>
        </pc:spChg>
      </pc:sldChg>
      <pc:sldChg chg="add ord replId">
        <pc:chgData name="Thomas, Sharon T" userId="S::shthomas@rockets.utoledo.edu::f132f3bf-85c1-471d-8d3e-f17621efc5ca" providerId="AD" clId="Web-{8C2D14E0-3706-FB52-7656-079C1C1AE64B}" dt="2022-04-02T20:09:52.682" v="1145"/>
        <pc:sldMkLst>
          <pc:docMk/>
          <pc:sldMk cId="1619690012" sldId="295"/>
        </pc:sldMkLst>
      </pc:sldChg>
      <pc:sldChg chg="add ord replId">
        <pc:chgData name="Thomas, Sharon T" userId="S::shthomas@rockets.utoledo.edu::f132f3bf-85c1-471d-8d3e-f17621efc5ca" providerId="AD" clId="Web-{8C2D14E0-3706-FB52-7656-079C1C1AE64B}" dt="2022-04-02T20:10:13.166" v="1147"/>
        <pc:sldMkLst>
          <pc:docMk/>
          <pc:sldMk cId="2611681801" sldId="296"/>
        </pc:sldMkLst>
      </pc:sldChg>
      <pc:sldChg chg="add del ord replId">
        <pc:chgData name="Thomas, Sharon T" userId="S::shthomas@rockets.utoledo.edu::f132f3bf-85c1-471d-8d3e-f17621efc5ca" providerId="AD" clId="Web-{8C2D14E0-3706-FB52-7656-079C1C1AE64B}" dt="2022-04-02T20:10:47.291" v="1152"/>
        <pc:sldMkLst>
          <pc:docMk/>
          <pc:sldMk cId="3091197714" sldId="297"/>
        </pc:sldMkLst>
      </pc:sldChg>
      <pc:sldChg chg="add ord replId">
        <pc:chgData name="Thomas, Sharon T" userId="S::shthomas@rockets.utoledo.edu::f132f3bf-85c1-471d-8d3e-f17621efc5ca" providerId="AD" clId="Web-{8C2D14E0-3706-FB52-7656-079C1C1AE64B}" dt="2022-04-02T20:10:35.682" v="1151"/>
        <pc:sldMkLst>
          <pc:docMk/>
          <pc:sldMk cId="1811491175" sldId="298"/>
        </pc:sldMkLst>
      </pc:sldChg>
      <pc:sldChg chg="modSp new">
        <pc:chgData name="Thomas, Sharon T" userId="S::shthomas@rockets.utoledo.edu::f132f3bf-85c1-471d-8d3e-f17621efc5ca" providerId="AD" clId="Web-{8C2D14E0-3706-FB52-7656-079C1C1AE64B}" dt="2022-04-02T20:29:11.144" v="1186" actId="20577"/>
        <pc:sldMkLst>
          <pc:docMk/>
          <pc:sldMk cId="3233958196" sldId="299"/>
        </pc:sldMkLst>
        <pc:spChg chg="mod">
          <ac:chgData name="Thomas, Sharon T" userId="S::shthomas@rockets.utoledo.edu::f132f3bf-85c1-471d-8d3e-f17621efc5ca" providerId="AD" clId="Web-{8C2D14E0-3706-FB52-7656-079C1C1AE64B}" dt="2022-04-02T20:28:53.863" v="1178" actId="20577"/>
          <ac:spMkLst>
            <pc:docMk/>
            <pc:sldMk cId="3233958196" sldId="299"/>
            <ac:spMk id="2" creationId="{22FC7049-2B7D-2DDD-B54E-4AC8A0126F86}"/>
          </ac:spMkLst>
        </pc:spChg>
        <pc:spChg chg="mod">
          <ac:chgData name="Thomas, Sharon T" userId="S::shthomas@rockets.utoledo.edu::f132f3bf-85c1-471d-8d3e-f17621efc5ca" providerId="AD" clId="Web-{8C2D14E0-3706-FB52-7656-079C1C1AE64B}" dt="2022-04-02T20:29:11.144" v="1186" actId="20577"/>
          <ac:spMkLst>
            <pc:docMk/>
            <pc:sldMk cId="3233958196" sldId="299"/>
            <ac:spMk id="3" creationId="{0230BE58-1B8C-2647-8EA0-056AD45F4BB4}"/>
          </ac:spMkLst>
        </pc:spChg>
      </pc:sldChg>
      <pc:sldChg chg="new del">
        <pc:chgData name="Thomas, Sharon T" userId="S::shthomas@rockets.utoledo.edu::f132f3bf-85c1-471d-8d3e-f17621efc5ca" providerId="AD" clId="Web-{8C2D14E0-3706-FB52-7656-079C1C1AE64B}" dt="2022-04-02T21:21:48.351" v="1501"/>
        <pc:sldMkLst>
          <pc:docMk/>
          <pc:sldMk cId="3828429247" sldId="300"/>
        </pc:sldMkLst>
      </pc:sldChg>
      <pc:sldChg chg="modSp new">
        <pc:chgData name="Thomas, Sharon T" userId="S::shthomas@rockets.utoledo.edu::f132f3bf-85c1-471d-8d3e-f17621efc5ca" providerId="AD" clId="Web-{8C2D14E0-3706-FB52-7656-079C1C1AE64B}" dt="2022-04-02T20:31:26.299" v="1300" actId="20577"/>
        <pc:sldMkLst>
          <pc:docMk/>
          <pc:sldMk cId="163558793" sldId="301"/>
        </pc:sldMkLst>
        <pc:spChg chg="mod">
          <ac:chgData name="Thomas, Sharon T" userId="S::shthomas@rockets.utoledo.edu::f132f3bf-85c1-471d-8d3e-f17621efc5ca" providerId="AD" clId="Web-{8C2D14E0-3706-FB52-7656-079C1C1AE64B}" dt="2022-04-02T20:31:26.299" v="1300" actId="20577"/>
          <ac:spMkLst>
            <pc:docMk/>
            <pc:sldMk cId="163558793" sldId="301"/>
            <ac:spMk id="2" creationId="{C5A337D9-3A2C-0B83-B36D-0462863633C9}"/>
          </ac:spMkLst>
        </pc:spChg>
        <pc:spChg chg="mod">
          <ac:chgData name="Thomas, Sharon T" userId="S::shthomas@rockets.utoledo.edu::f132f3bf-85c1-471d-8d3e-f17621efc5ca" providerId="AD" clId="Web-{8C2D14E0-3706-FB52-7656-079C1C1AE64B}" dt="2022-04-02T20:30:54.440" v="1289" actId="20577"/>
          <ac:spMkLst>
            <pc:docMk/>
            <pc:sldMk cId="163558793" sldId="301"/>
            <ac:spMk id="3" creationId="{4DC6F65D-8824-DC25-7A54-6D507533E38A}"/>
          </ac:spMkLst>
        </pc:spChg>
      </pc:sldChg>
      <pc:sldChg chg="modSp new">
        <pc:chgData name="Thomas, Sharon T" userId="S::shthomas@rockets.utoledo.edu::f132f3bf-85c1-471d-8d3e-f17621efc5ca" providerId="AD" clId="Web-{8C2D14E0-3706-FB52-7656-079C1C1AE64B}" dt="2022-04-02T21:25:02.615" v="1538" actId="20577"/>
        <pc:sldMkLst>
          <pc:docMk/>
          <pc:sldMk cId="26638671" sldId="302"/>
        </pc:sldMkLst>
        <pc:spChg chg="mod">
          <ac:chgData name="Thomas, Sharon T" userId="S::shthomas@rockets.utoledo.edu::f132f3bf-85c1-471d-8d3e-f17621efc5ca" providerId="AD" clId="Web-{8C2D14E0-3706-FB52-7656-079C1C1AE64B}" dt="2022-04-02T21:24:27.678" v="1509" actId="20577"/>
          <ac:spMkLst>
            <pc:docMk/>
            <pc:sldMk cId="26638671" sldId="302"/>
            <ac:spMk id="2" creationId="{8CFD53FA-3917-FAC7-89D0-EC2844BA08E5}"/>
          </ac:spMkLst>
        </pc:spChg>
        <pc:spChg chg="mod">
          <ac:chgData name="Thomas, Sharon T" userId="S::shthomas@rockets.utoledo.edu::f132f3bf-85c1-471d-8d3e-f17621efc5ca" providerId="AD" clId="Web-{8C2D14E0-3706-FB52-7656-079C1C1AE64B}" dt="2022-04-02T21:25:02.615" v="1538" actId="20577"/>
          <ac:spMkLst>
            <pc:docMk/>
            <pc:sldMk cId="26638671" sldId="302"/>
            <ac:spMk id="3" creationId="{EA3D9B0F-ABF7-7C32-2DD1-9935F7B8EE71}"/>
          </ac:spMkLst>
        </pc:spChg>
      </pc:sldChg>
      <pc:sldChg chg="new del">
        <pc:chgData name="Thomas, Sharon T" userId="S::shthomas@rockets.utoledo.edu::f132f3bf-85c1-471d-8d3e-f17621efc5ca" providerId="AD" clId="Web-{8C2D14E0-3706-FB52-7656-079C1C1AE64B}" dt="2022-04-02T20:54:05.494" v="1333"/>
        <pc:sldMkLst>
          <pc:docMk/>
          <pc:sldMk cId="3192194682" sldId="302"/>
        </pc:sldMkLst>
      </pc:sldChg>
    </pc:docChg>
  </pc:docChgLst>
  <pc:docChgLst>
    <pc:chgData name="Thomas, Sharon T" userId="S::shthomas@rockets.utoledo.edu::f132f3bf-85c1-471d-8d3e-f17621efc5ca" providerId="AD" clId="Web-{92361859-715A-4E35-9F2D-8B012918A32D}"/>
    <pc:docChg chg="addSld modSld">
      <pc:chgData name="Thomas, Sharon T" userId="S::shthomas@rockets.utoledo.edu::f132f3bf-85c1-471d-8d3e-f17621efc5ca" providerId="AD" clId="Web-{92361859-715A-4E35-9F2D-8B012918A32D}" dt="2022-04-01T23:44:29.773" v="436" actId="20577"/>
      <pc:docMkLst>
        <pc:docMk/>
      </pc:docMkLst>
      <pc:sldChg chg="modSp">
        <pc:chgData name="Thomas, Sharon T" userId="S::shthomas@rockets.utoledo.edu::f132f3bf-85c1-471d-8d3e-f17621efc5ca" providerId="AD" clId="Web-{92361859-715A-4E35-9F2D-8B012918A32D}" dt="2022-04-01T23:11:43.066" v="170" actId="20577"/>
        <pc:sldMkLst>
          <pc:docMk/>
          <pc:sldMk cId="1999664374" sldId="284"/>
        </pc:sldMkLst>
        <pc:spChg chg="mod">
          <ac:chgData name="Thomas, Sharon T" userId="S::shthomas@rockets.utoledo.edu::f132f3bf-85c1-471d-8d3e-f17621efc5ca" providerId="AD" clId="Web-{92361859-715A-4E35-9F2D-8B012918A32D}" dt="2022-04-01T23:11:43.066" v="170" actId="20577"/>
          <ac:spMkLst>
            <pc:docMk/>
            <pc:sldMk cId="1999664374" sldId="284"/>
            <ac:spMk id="3" creationId="{C943B2F4-5FEB-384C-CBC3-7E6A63D47E93}"/>
          </ac:spMkLst>
        </pc:spChg>
      </pc:sldChg>
      <pc:sldChg chg="modSp new">
        <pc:chgData name="Thomas, Sharon T" userId="S::shthomas@rockets.utoledo.edu::f132f3bf-85c1-471d-8d3e-f17621efc5ca" providerId="AD" clId="Web-{92361859-715A-4E35-9F2D-8B012918A32D}" dt="2022-04-01T23:28:49.912" v="355" actId="20577"/>
        <pc:sldMkLst>
          <pc:docMk/>
          <pc:sldMk cId="427311561" sldId="285"/>
        </pc:sldMkLst>
        <pc:spChg chg="mod">
          <ac:chgData name="Thomas, Sharon T" userId="S::shthomas@rockets.utoledo.edu::f132f3bf-85c1-471d-8d3e-f17621efc5ca" providerId="AD" clId="Web-{92361859-715A-4E35-9F2D-8B012918A32D}" dt="2022-04-01T23:11:47.910" v="173" actId="20577"/>
          <ac:spMkLst>
            <pc:docMk/>
            <pc:sldMk cId="427311561" sldId="285"/>
            <ac:spMk id="2" creationId="{A1C2646D-44C2-002A-3C25-CE0BEEC743C3}"/>
          </ac:spMkLst>
        </pc:spChg>
        <pc:spChg chg="mod">
          <ac:chgData name="Thomas, Sharon T" userId="S::shthomas@rockets.utoledo.edu::f132f3bf-85c1-471d-8d3e-f17621efc5ca" providerId="AD" clId="Web-{92361859-715A-4E35-9F2D-8B012918A32D}" dt="2022-04-01T23:28:49.912" v="355" actId="20577"/>
          <ac:spMkLst>
            <pc:docMk/>
            <pc:sldMk cId="427311561" sldId="285"/>
            <ac:spMk id="3" creationId="{076BB67D-6548-AC0E-A5C9-01A48ED5CD54}"/>
          </ac:spMkLst>
        </pc:spChg>
      </pc:sldChg>
      <pc:sldChg chg="modSp new">
        <pc:chgData name="Thomas, Sharon T" userId="S::shthomas@rockets.utoledo.edu::f132f3bf-85c1-471d-8d3e-f17621efc5ca" providerId="AD" clId="Web-{92361859-715A-4E35-9F2D-8B012918A32D}" dt="2022-04-01T23:40:42.147" v="432" actId="20577"/>
        <pc:sldMkLst>
          <pc:docMk/>
          <pc:sldMk cId="1992427213" sldId="286"/>
        </pc:sldMkLst>
        <pc:spChg chg="mod">
          <ac:chgData name="Thomas, Sharon T" userId="S::shthomas@rockets.utoledo.edu::f132f3bf-85c1-471d-8d3e-f17621efc5ca" providerId="AD" clId="Web-{92361859-715A-4E35-9F2D-8B012918A32D}" dt="2022-04-01T23:30:26.537" v="358" actId="20577"/>
          <ac:spMkLst>
            <pc:docMk/>
            <pc:sldMk cId="1992427213" sldId="286"/>
            <ac:spMk id="2" creationId="{BE42A34A-6E61-FBE1-5C39-291B5184B015}"/>
          </ac:spMkLst>
        </pc:spChg>
        <pc:spChg chg="mod">
          <ac:chgData name="Thomas, Sharon T" userId="S::shthomas@rockets.utoledo.edu::f132f3bf-85c1-471d-8d3e-f17621efc5ca" providerId="AD" clId="Web-{92361859-715A-4E35-9F2D-8B012918A32D}" dt="2022-04-01T23:40:42.147" v="432" actId="20577"/>
          <ac:spMkLst>
            <pc:docMk/>
            <pc:sldMk cId="1992427213" sldId="286"/>
            <ac:spMk id="3" creationId="{32F723F3-82DC-6E5E-56E6-B4C48433956C}"/>
          </ac:spMkLst>
        </pc:spChg>
      </pc:sldChg>
      <pc:sldChg chg="modSp new">
        <pc:chgData name="Thomas, Sharon T" userId="S::shthomas@rockets.utoledo.edu::f132f3bf-85c1-471d-8d3e-f17621efc5ca" providerId="AD" clId="Web-{92361859-715A-4E35-9F2D-8B012918A32D}" dt="2022-04-01T23:44:29.773" v="436" actId="20577"/>
        <pc:sldMkLst>
          <pc:docMk/>
          <pc:sldMk cId="2314173807" sldId="287"/>
        </pc:sldMkLst>
        <pc:spChg chg="mod">
          <ac:chgData name="Thomas, Sharon T" userId="S::shthomas@rockets.utoledo.edu::f132f3bf-85c1-471d-8d3e-f17621efc5ca" providerId="AD" clId="Web-{92361859-715A-4E35-9F2D-8B012918A32D}" dt="2022-04-01T23:44:29.773" v="436" actId="20577"/>
          <ac:spMkLst>
            <pc:docMk/>
            <pc:sldMk cId="2314173807" sldId="287"/>
            <ac:spMk id="2" creationId="{1D78BC67-DAD5-F1A8-08E4-6D91D2D4981B}"/>
          </ac:spMkLst>
        </pc:spChg>
      </pc:sldChg>
    </pc:docChg>
  </pc:docChgLst>
  <pc:docChgLst>
    <pc:chgData name="Thomas, Sharon T" userId="S::shthomas@rockets.utoledo.edu::f132f3bf-85c1-471d-8d3e-f17621efc5ca" providerId="AD" clId="Web-{81ADE57F-6A3B-4A3D-BAA9-7E12FAF5A479}"/>
    <pc:docChg chg="addSld modSld sldOrd addMainMaster">
      <pc:chgData name="Thomas, Sharon T" userId="S::shthomas@rockets.utoledo.edu::f132f3bf-85c1-471d-8d3e-f17621efc5ca" providerId="AD" clId="Web-{81ADE57F-6A3B-4A3D-BAA9-7E12FAF5A479}" dt="2022-03-28T00:17:32.092" v="53" actId="20577"/>
      <pc:docMkLst>
        <pc:docMk/>
      </pc:docMkLst>
      <pc:sldChg chg="modSp">
        <pc:chgData name="Thomas, Sharon T" userId="S::shthomas@rockets.utoledo.edu::f132f3bf-85c1-471d-8d3e-f17621efc5ca" providerId="AD" clId="Web-{81ADE57F-6A3B-4A3D-BAA9-7E12FAF5A479}" dt="2022-03-28T00:10:07.950" v="44" actId="20577"/>
        <pc:sldMkLst>
          <pc:docMk/>
          <pc:sldMk cId="109857222" sldId="256"/>
        </pc:sldMkLst>
        <pc:spChg chg="mod">
          <ac:chgData name="Thomas, Sharon T" userId="S::shthomas@rockets.utoledo.edu::f132f3bf-85c1-471d-8d3e-f17621efc5ca" providerId="AD" clId="Web-{81ADE57F-6A3B-4A3D-BAA9-7E12FAF5A479}" dt="2022-03-28T00:03:57.168" v="13" actId="20577"/>
          <ac:spMkLst>
            <pc:docMk/>
            <pc:sldMk cId="109857222" sldId="256"/>
            <ac:spMk id="2" creationId="{00000000-0000-0000-0000-000000000000}"/>
          </ac:spMkLst>
        </pc:spChg>
        <pc:spChg chg="mod">
          <ac:chgData name="Thomas, Sharon T" userId="S::shthomas@rockets.utoledo.edu::f132f3bf-85c1-471d-8d3e-f17621efc5ca" providerId="AD" clId="Web-{81ADE57F-6A3B-4A3D-BAA9-7E12FAF5A479}" dt="2022-03-28T00:10:07.950" v="44" actId="20577"/>
          <ac:spMkLst>
            <pc:docMk/>
            <pc:sldMk cId="109857222" sldId="256"/>
            <ac:spMk id="3" creationId="{00000000-0000-0000-0000-000000000000}"/>
          </ac:spMkLst>
        </pc:spChg>
      </pc:sldChg>
      <pc:sldChg chg="modSp new">
        <pc:chgData name="Thomas, Sharon T" userId="S::shthomas@rockets.utoledo.edu::f132f3bf-85c1-471d-8d3e-f17621efc5ca" providerId="AD" clId="Web-{81ADE57F-6A3B-4A3D-BAA9-7E12FAF5A479}" dt="2022-03-28T00:17:32.092" v="53" actId="20577"/>
        <pc:sldMkLst>
          <pc:docMk/>
          <pc:sldMk cId="3790679429" sldId="257"/>
        </pc:sldMkLst>
        <pc:spChg chg="mod">
          <ac:chgData name="Thomas, Sharon T" userId="S::shthomas@rockets.utoledo.edu::f132f3bf-85c1-471d-8d3e-f17621efc5ca" providerId="AD" clId="Web-{81ADE57F-6A3B-4A3D-BAA9-7E12FAF5A479}" dt="2022-03-28T00:17:32.092" v="53" actId="20577"/>
          <ac:spMkLst>
            <pc:docMk/>
            <pc:sldMk cId="3790679429" sldId="257"/>
            <ac:spMk id="2" creationId="{1FD6B167-FE9F-FD19-6253-14D844E4BE9E}"/>
          </ac:spMkLst>
        </pc:spChg>
      </pc:sldChg>
      <pc:sldChg chg="add ord">
        <pc:chgData name="Thomas, Sharon T" userId="S::shthomas@rockets.utoledo.edu::f132f3bf-85c1-471d-8d3e-f17621efc5ca" providerId="AD" clId="Web-{81ADE57F-6A3B-4A3D-BAA9-7E12FAF5A479}" dt="2022-03-28T00:15:35.795" v="47"/>
        <pc:sldMkLst>
          <pc:docMk/>
          <pc:sldMk cId="709665423" sldId="258"/>
        </pc:sldMkLst>
      </pc:sldChg>
      <pc:sldMasterChg chg="add addSldLayout">
        <pc:chgData name="Thomas, Sharon T" userId="S::shthomas@rockets.utoledo.edu::f132f3bf-85c1-471d-8d3e-f17621efc5ca" providerId="AD" clId="Web-{81ADE57F-6A3B-4A3D-BAA9-7E12FAF5A479}" dt="2022-03-28T00:14:16.951" v="46"/>
        <pc:sldMasterMkLst>
          <pc:docMk/>
          <pc:sldMasterMk cId="526152211" sldId="2147483673"/>
        </pc:sldMasterMkLst>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3355085060" sldId="2147483672"/>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21348559" sldId="2147483674"/>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3304218188" sldId="2147483675"/>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2519407237" sldId="2147483676"/>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2115928951" sldId="2147483677"/>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3187668814" sldId="2147483678"/>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3235329810" sldId="2147483679"/>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854662013" sldId="2147483680"/>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756229355" sldId="2147483681"/>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3736803086" sldId="2147483682"/>
          </pc:sldLayoutMkLst>
        </pc:sldLayoutChg>
        <pc:sldLayoutChg chg="add">
          <pc:chgData name="Thomas, Sharon T" userId="S::shthomas@rockets.utoledo.edu::f132f3bf-85c1-471d-8d3e-f17621efc5ca" providerId="AD" clId="Web-{81ADE57F-6A3B-4A3D-BAA9-7E12FAF5A479}" dt="2022-03-28T00:14:16.951" v="46"/>
          <pc:sldLayoutMkLst>
            <pc:docMk/>
            <pc:sldMasterMk cId="526152211" sldId="2147483673"/>
            <pc:sldLayoutMk cId="2151085554" sldId="2147483683"/>
          </pc:sldLayoutMkLst>
        </pc:sldLayoutChg>
      </pc:sldMasterChg>
    </pc:docChg>
  </pc:docChgLst>
  <pc:docChgLst>
    <pc:chgData name="Thomas, Sharon T" userId="S::shthomas@rockets.utoledo.edu::f132f3bf-85c1-471d-8d3e-f17621efc5ca" providerId="AD" clId="Web-{1816F065-59F4-2200-7028-7573706E3E55}"/>
    <pc:docChg chg="addSld modSld sldOrd">
      <pc:chgData name="Thomas, Sharon T" userId="S::shthomas@rockets.utoledo.edu::f132f3bf-85c1-471d-8d3e-f17621efc5ca" providerId="AD" clId="Web-{1816F065-59F4-2200-7028-7573706E3E55}" dt="2022-03-28T22:23:25.657" v="612" actId="20577"/>
      <pc:docMkLst>
        <pc:docMk/>
      </pc:docMkLst>
      <pc:sldChg chg="modSp">
        <pc:chgData name="Thomas, Sharon T" userId="S::shthomas@rockets.utoledo.edu::f132f3bf-85c1-471d-8d3e-f17621efc5ca" providerId="AD" clId="Web-{1816F065-59F4-2200-7028-7573706E3E55}" dt="2022-03-28T20:05:33.864" v="85" actId="20577"/>
        <pc:sldMkLst>
          <pc:docMk/>
          <pc:sldMk cId="109857222" sldId="256"/>
        </pc:sldMkLst>
        <pc:spChg chg="mod">
          <ac:chgData name="Thomas, Sharon T" userId="S::shthomas@rockets.utoledo.edu::f132f3bf-85c1-471d-8d3e-f17621efc5ca" providerId="AD" clId="Web-{1816F065-59F4-2200-7028-7573706E3E55}" dt="2022-03-28T20:05:33.864" v="85" actId="20577"/>
          <ac:spMkLst>
            <pc:docMk/>
            <pc:sldMk cId="109857222" sldId="256"/>
            <ac:spMk id="2" creationId="{00000000-0000-0000-0000-000000000000}"/>
          </ac:spMkLst>
        </pc:spChg>
      </pc:sldChg>
      <pc:sldChg chg="modSp">
        <pc:chgData name="Thomas, Sharon T" userId="S::shthomas@rockets.utoledo.edu::f132f3bf-85c1-471d-8d3e-f17621efc5ca" providerId="AD" clId="Web-{1816F065-59F4-2200-7028-7573706E3E55}" dt="2022-03-28T20:00:30.428" v="48" actId="20577"/>
        <pc:sldMkLst>
          <pc:docMk/>
          <pc:sldMk cId="3790679429" sldId="257"/>
        </pc:sldMkLst>
        <pc:spChg chg="mod">
          <ac:chgData name="Thomas, Sharon T" userId="S::shthomas@rockets.utoledo.edu::f132f3bf-85c1-471d-8d3e-f17621efc5ca" providerId="AD" clId="Web-{1816F065-59F4-2200-7028-7573706E3E55}" dt="2022-03-28T20:00:30.428" v="48" actId="20577"/>
          <ac:spMkLst>
            <pc:docMk/>
            <pc:sldMk cId="3790679429" sldId="257"/>
            <ac:spMk id="3" creationId="{130D5512-A1E9-E0E4-EC99-70CC2E988D1D}"/>
          </ac:spMkLst>
        </pc:spChg>
      </pc:sldChg>
      <pc:sldChg chg="ord">
        <pc:chgData name="Thomas, Sharon T" userId="S::shthomas@rockets.utoledo.edu::f132f3bf-85c1-471d-8d3e-f17621efc5ca" providerId="AD" clId="Web-{1816F065-59F4-2200-7028-7573706E3E55}" dt="2022-03-28T20:04:09.599" v="73"/>
        <pc:sldMkLst>
          <pc:docMk/>
          <pc:sldMk cId="709665423" sldId="258"/>
        </pc:sldMkLst>
      </pc:sldChg>
      <pc:sldChg chg="modSp new">
        <pc:chgData name="Thomas, Sharon T" userId="S::shthomas@rockets.utoledo.edu::f132f3bf-85c1-471d-8d3e-f17621efc5ca" providerId="AD" clId="Web-{1816F065-59F4-2200-7028-7573706E3E55}" dt="2022-03-28T20:28:55.949" v="271" actId="20577"/>
        <pc:sldMkLst>
          <pc:docMk/>
          <pc:sldMk cId="362098269" sldId="259"/>
        </pc:sldMkLst>
        <pc:spChg chg="mod">
          <ac:chgData name="Thomas, Sharon T" userId="S::shthomas@rockets.utoledo.edu::f132f3bf-85c1-471d-8d3e-f17621efc5ca" providerId="AD" clId="Web-{1816F065-59F4-2200-7028-7573706E3E55}" dt="2022-03-28T20:11:08.409" v="90" actId="20577"/>
          <ac:spMkLst>
            <pc:docMk/>
            <pc:sldMk cId="362098269" sldId="259"/>
            <ac:spMk id="2" creationId="{6E1E55C7-FC54-6685-46C8-B4CD9B37BA00}"/>
          </ac:spMkLst>
        </pc:spChg>
        <pc:spChg chg="mod">
          <ac:chgData name="Thomas, Sharon T" userId="S::shthomas@rockets.utoledo.edu::f132f3bf-85c1-471d-8d3e-f17621efc5ca" providerId="AD" clId="Web-{1816F065-59F4-2200-7028-7573706E3E55}" dt="2022-03-28T20:28:55.949" v="271" actId="20577"/>
          <ac:spMkLst>
            <pc:docMk/>
            <pc:sldMk cId="362098269" sldId="259"/>
            <ac:spMk id="3" creationId="{C20A4FD9-3257-DBA6-EA81-1AE8C0A3F08D}"/>
          </ac:spMkLst>
        </pc:spChg>
      </pc:sldChg>
      <pc:sldChg chg="modSp new">
        <pc:chgData name="Thomas, Sharon T" userId="S::shthomas@rockets.utoledo.edu::f132f3bf-85c1-471d-8d3e-f17621efc5ca" providerId="AD" clId="Web-{1816F065-59F4-2200-7028-7573706E3E55}" dt="2022-03-28T20:38:36.070" v="384" actId="20577"/>
        <pc:sldMkLst>
          <pc:docMk/>
          <pc:sldMk cId="1569465168" sldId="260"/>
        </pc:sldMkLst>
        <pc:spChg chg="mod">
          <ac:chgData name="Thomas, Sharon T" userId="S::shthomas@rockets.utoledo.edu::f132f3bf-85c1-471d-8d3e-f17621efc5ca" providerId="AD" clId="Web-{1816F065-59F4-2200-7028-7573706E3E55}" dt="2022-03-28T20:36:44.336" v="375" actId="20577"/>
          <ac:spMkLst>
            <pc:docMk/>
            <pc:sldMk cId="1569465168" sldId="260"/>
            <ac:spMk id="2" creationId="{727FFA00-01D5-1E6A-32D4-A63CD372BDD9}"/>
          </ac:spMkLst>
        </pc:spChg>
        <pc:spChg chg="mod">
          <ac:chgData name="Thomas, Sharon T" userId="S::shthomas@rockets.utoledo.edu::f132f3bf-85c1-471d-8d3e-f17621efc5ca" providerId="AD" clId="Web-{1816F065-59F4-2200-7028-7573706E3E55}" dt="2022-03-28T20:38:36.070" v="384" actId="20577"/>
          <ac:spMkLst>
            <pc:docMk/>
            <pc:sldMk cId="1569465168" sldId="260"/>
            <ac:spMk id="3" creationId="{9D921168-BB06-2924-411C-ED95E37D1DB9}"/>
          </ac:spMkLst>
        </pc:spChg>
      </pc:sldChg>
      <pc:sldChg chg="modSp new">
        <pc:chgData name="Thomas, Sharon T" userId="S::shthomas@rockets.utoledo.edu::f132f3bf-85c1-471d-8d3e-f17621efc5ca" providerId="AD" clId="Web-{1816F065-59F4-2200-7028-7573706E3E55}" dt="2022-03-28T20:42:23.631" v="455" actId="20577"/>
        <pc:sldMkLst>
          <pc:docMk/>
          <pc:sldMk cId="11108612" sldId="261"/>
        </pc:sldMkLst>
        <pc:spChg chg="mod">
          <ac:chgData name="Thomas, Sharon T" userId="S::shthomas@rockets.utoledo.edu::f132f3bf-85c1-471d-8d3e-f17621efc5ca" providerId="AD" clId="Web-{1816F065-59F4-2200-7028-7573706E3E55}" dt="2022-03-28T20:39:58.663" v="387" actId="20577"/>
          <ac:spMkLst>
            <pc:docMk/>
            <pc:sldMk cId="11108612" sldId="261"/>
            <ac:spMk id="2" creationId="{1ECADDA4-996B-666E-1B6A-0253CC3DA63A}"/>
          </ac:spMkLst>
        </pc:spChg>
        <pc:spChg chg="mod">
          <ac:chgData name="Thomas, Sharon T" userId="S::shthomas@rockets.utoledo.edu::f132f3bf-85c1-471d-8d3e-f17621efc5ca" providerId="AD" clId="Web-{1816F065-59F4-2200-7028-7573706E3E55}" dt="2022-03-28T20:42:23.631" v="455" actId="20577"/>
          <ac:spMkLst>
            <pc:docMk/>
            <pc:sldMk cId="11108612" sldId="261"/>
            <ac:spMk id="3" creationId="{A7D60F01-C3BE-C250-38B7-00C8EF47BF3D}"/>
          </ac:spMkLst>
        </pc:spChg>
      </pc:sldChg>
      <pc:sldChg chg="modSp new">
        <pc:chgData name="Thomas, Sharon T" userId="S::shthomas@rockets.utoledo.edu::f132f3bf-85c1-471d-8d3e-f17621efc5ca" providerId="AD" clId="Web-{1816F065-59F4-2200-7028-7573706E3E55}" dt="2022-03-28T22:23:14.267" v="595" actId="20577"/>
        <pc:sldMkLst>
          <pc:docMk/>
          <pc:sldMk cId="2555909738" sldId="262"/>
        </pc:sldMkLst>
        <pc:spChg chg="mod">
          <ac:chgData name="Thomas, Sharon T" userId="S::shthomas@rockets.utoledo.edu::f132f3bf-85c1-471d-8d3e-f17621efc5ca" providerId="AD" clId="Web-{1816F065-59F4-2200-7028-7573706E3E55}" dt="2022-03-28T21:18:07.421" v="463" actId="20577"/>
          <ac:spMkLst>
            <pc:docMk/>
            <pc:sldMk cId="2555909738" sldId="262"/>
            <ac:spMk id="2" creationId="{6ABDABAD-D5A5-93AE-3D48-70011AB021CA}"/>
          </ac:spMkLst>
        </pc:spChg>
        <pc:spChg chg="mod">
          <ac:chgData name="Thomas, Sharon T" userId="S::shthomas@rockets.utoledo.edu::f132f3bf-85c1-471d-8d3e-f17621efc5ca" providerId="AD" clId="Web-{1816F065-59F4-2200-7028-7573706E3E55}" dt="2022-03-28T22:23:14.267" v="595" actId="20577"/>
          <ac:spMkLst>
            <pc:docMk/>
            <pc:sldMk cId="2555909738" sldId="262"/>
            <ac:spMk id="3" creationId="{039E23F9-6329-8040-7CF3-882BC6E6AD64}"/>
          </ac:spMkLst>
        </pc:spChg>
      </pc:sldChg>
      <pc:sldChg chg="modSp new">
        <pc:chgData name="Thomas, Sharon T" userId="S::shthomas@rockets.utoledo.edu::f132f3bf-85c1-471d-8d3e-f17621efc5ca" providerId="AD" clId="Web-{1816F065-59F4-2200-7028-7573706E3E55}" dt="2022-03-28T22:23:25.657" v="612" actId="20577"/>
        <pc:sldMkLst>
          <pc:docMk/>
          <pc:sldMk cId="4018620596" sldId="263"/>
        </pc:sldMkLst>
        <pc:spChg chg="mod">
          <ac:chgData name="Thomas, Sharon T" userId="S::shthomas@rockets.utoledo.edu::f132f3bf-85c1-471d-8d3e-f17621efc5ca" providerId="AD" clId="Web-{1816F065-59F4-2200-7028-7573706E3E55}" dt="2022-03-28T22:23:25.657" v="612" actId="20577"/>
          <ac:spMkLst>
            <pc:docMk/>
            <pc:sldMk cId="4018620596" sldId="263"/>
            <ac:spMk id="2" creationId="{7C90D62E-4599-27EE-028B-F56CC400BEBD}"/>
          </ac:spMkLst>
        </pc:spChg>
      </pc:sldChg>
    </pc:docChg>
  </pc:docChgLst>
  <pc:docChgLst>
    <pc:chgData name="Thomas, Sharon T" userId="S::shthomas@rockets.utoledo.edu::f132f3bf-85c1-471d-8d3e-f17621efc5ca" providerId="AD" clId="Web-{B22EDF86-5AE8-BD55-7712-2A7F6EF12A8B}"/>
    <pc:docChg chg="addSld modSld">
      <pc:chgData name="Thomas, Sharon T" userId="S::shthomas@rockets.utoledo.edu::f132f3bf-85c1-471d-8d3e-f17621efc5ca" providerId="AD" clId="Web-{B22EDF86-5AE8-BD55-7712-2A7F6EF12A8B}" dt="2022-04-03T03:02:18.552" v="598" actId="20577"/>
      <pc:docMkLst>
        <pc:docMk/>
      </pc:docMkLst>
      <pc:sldChg chg="addSp delSp modSp mod setBg delAnim modAnim setClrOvrMap">
        <pc:chgData name="Thomas, Sharon T" userId="S::shthomas@rockets.utoledo.edu::f132f3bf-85c1-471d-8d3e-f17621efc5ca" providerId="AD" clId="Web-{B22EDF86-5AE8-BD55-7712-2A7F6EF12A8B}" dt="2022-04-03T02:36:29.864" v="515"/>
        <pc:sldMkLst>
          <pc:docMk/>
          <pc:sldMk cId="109857222" sldId="256"/>
        </pc:sldMkLst>
        <pc:spChg chg="mod">
          <ac:chgData name="Thomas, Sharon T" userId="S::shthomas@rockets.utoledo.edu::f132f3bf-85c1-471d-8d3e-f17621efc5ca" providerId="AD" clId="Web-{B22EDF86-5AE8-BD55-7712-2A7F6EF12A8B}" dt="2022-04-02T23:44:09.898" v="22"/>
          <ac:spMkLst>
            <pc:docMk/>
            <pc:sldMk cId="109857222" sldId="256"/>
            <ac:spMk id="2" creationId="{00000000-0000-0000-0000-000000000000}"/>
          </ac:spMkLst>
        </pc:spChg>
        <pc:spChg chg="mod">
          <ac:chgData name="Thomas, Sharon T" userId="S::shthomas@rockets.utoledo.edu::f132f3bf-85c1-471d-8d3e-f17621efc5ca" providerId="AD" clId="Web-{B22EDF86-5AE8-BD55-7712-2A7F6EF12A8B}" dt="2022-04-02T23:44:09.898" v="22"/>
          <ac:spMkLst>
            <pc:docMk/>
            <pc:sldMk cId="109857222" sldId="256"/>
            <ac:spMk id="3" creationId="{00000000-0000-0000-0000-000000000000}"/>
          </ac:spMkLst>
        </pc:spChg>
        <pc:spChg chg="del">
          <ac:chgData name="Thomas, Sharon T" userId="S::shthomas@rockets.utoledo.edu::f132f3bf-85c1-471d-8d3e-f17621efc5ca" providerId="AD" clId="Web-{B22EDF86-5AE8-BD55-7712-2A7F6EF12A8B}" dt="2022-04-02T23:39:37.442" v="9"/>
          <ac:spMkLst>
            <pc:docMk/>
            <pc:sldMk cId="109857222" sldId="256"/>
            <ac:spMk id="22" creationId="{06DA9DF9-31F7-4056-B42E-878CC92417B8}"/>
          </ac:spMkLst>
        </pc:spChg>
        <pc:spChg chg="add del">
          <ac:chgData name="Thomas, Sharon T" userId="S::shthomas@rockets.utoledo.edu::f132f3bf-85c1-471d-8d3e-f17621efc5ca" providerId="AD" clId="Web-{B22EDF86-5AE8-BD55-7712-2A7F6EF12A8B}" dt="2022-04-02T23:44:09.898" v="22"/>
          <ac:spMkLst>
            <pc:docMk/>
            <pc:sldMk cId="109857222" sldId="256"/>
            <ac:spMk id="27" creationId="{E91DC736-0EF8-4F87-9146-EBF1D2EE4D3D}"/>
          </ac:spMkLst>
        </pc:spChg>
        <pc:spChg chg="add del">
          <ac:chgData name="Thomas, Sharon T" userId="S::shthomas@rockets.utoledo.edu::f132f3bf-85c1-471d-8d3e-f17621efc5ca" providerId="AD" clId="Web-{B22EDF86-5AE8-BD55-7712-2A7F6EF12A8B}" dt="2022-04-02T23:44:09.898" v="22"/>
          <ac:spMkLst>
            <pc:docMk/>
            <pc:sldMk cId="109857222" sldId="256"/>
            <ac:spMk id="29" creationId="{097CD68E-23E3-4007-8847-CD0944C4F7BE}"/>
          </ac:spMkLst>
        </pc:spChg>
        <pc:spChg chg="add del">
          <ac:chgData name="Thomas, Sharon T" userId="S::shthomas@rockets.utoledo.edu::f132f3bf-85c1-471d-8d3e-f17621efc5ca" providerId="AD" clId="Web-{B22EDF86-5AE8-BD55-7712-2A7F6EF12A8B}" dt="2022-04-02T23:44:09.898" v="22"/>
          <ac:spMkLst>
            <pc:docMk/>
            <pc:sldMk cId="109857222" sldId="256"/>
            <ac:spMk id="31" creationId="{AF2F604E-43BE-4DC3-B983-E071523364F8}"/>
          </ac:spMkLst>
        </pc:spChg>
        <pc:spChg chg="add del">
          <ac:chgData name="Thomas, Sharon T" userId="S::shthomas@rockets.utoledo.edu::f132f3bf-85c1-471d-8d3e-f17621efc5ca" providerId="AD" clId="Web-{B22EDF86-5AE8-BD55-7712-2A7F6EF12A8B}" dt="2022-04-02T23:44:09.898" v="22"/>
          <ac:spMkLst>
            <pc:docMk/>
            <pc:sldMk cId="109857222" sldId="256"/>
            <ac:spMk id="33" creationId="{08C9B587-E65E-4B52-B37C-ABEBB6E87928}"/>
          </ac:spMkLst>
        </pc:spChg>
        <pc:spChg chg="add">
          <ac:chgData name="Thomas, Sharon T" userId="S::shthomas@rockets.utoledo.edu::f132f3bf-85c1-471d-8d3e-f17621efc5ca" providerId="AD" clId="Web-{B22EDF86-5AE8-BD55-7712-2A7F6EF12A8B}" dt="2022-04-02T23:44:09.898" v="22"/>
          <ac:spMkLst>
            <pc:docMk/>
            <pc:sldMk cId="109857222" sldId="256"/>
            <ac:spMk id="38" creationId="{E49CC64F-7275-4E33-961B-0C5CDC439875}"/>
          </ac:spMkLst>
        </pc:spChg>
        <pc:picChg chg="mod ord">
          <ac:chgData name="Thomas, Sharon T" userId="S::shthomas@rockets.utoledo.edu::f132f3bf-85c1-471d-8d3e-f17621efc5ca" providerId="AD" clId="Web-{B22EDF86-5AE8-BD55-7712-2A7F6EF12A8B}" dt="2022-04-02T23:44:09.898" v="22"/>
          <ac:picMkLst>
            <pc:docMk/>
            <pc:sldMk cId="109857222" sldId="256"/>
            <ac:picMk id="17" creationId="{E113B0B8-A00F-17BF-1F6F-B14B0C57C967}"/>
          </ac:picMkLst>
        </pc:picChg>
      </pc:sldChg>
      <pc:sldChg chg="modSp">
        <pc:chgData name="Thomas, Sharon T" userId="S::shthomas@rockets.utoledo.edu::f132f3bf-85c1-471d-8d3e-f17621efc5ca" providerId="AD" clId="Web-{B22EDF86-5AE8-BD55-7712-2A7F6EF12A8B}" dt="2022-04-02T23:54:33.379" v="84" actId="20577"/>
        <pc:sldMkLst>
          <pc:docMk/>
          <pc:sldMk cId="3790679429" sldId="257"/>
        </pc:sldMkLst>
        <pc:spChg chg="mod">
          <ac:chgData name="Thomas, Sharon T" userId="S::shthomas@rockets.utoledo.edu::f132f3bf-85c1-471d-8d3e-f17621efc5ca" providerId="AD" clId="Web-{B22EDF86-5AE8-BD55-7712-2A7F6EF12A8B}" dt="2022-04-02T23:54:33.379" v="84" actId="20577"/>
          <ac:spMkLst>
            <pc:docMk/>
            <pc:sldMk cId="3790679429" sldId="257"/>
            <ac:spMk id="3" creationId="{130D5512-A1E9-E0E4-EC99-70CC2E988D1D}"/>
          </ac:spMkLst>
        </pc:spChg>
      </pc:sldChg>
      <pc:sldChg chg="addSp delSp modSp mod setBg">
        <pc:chgData name="Thomas, Sharon T" userId="S::shthomas@rockets.utoledo.edu::f132f3bf-85c1-471d-8d3e-f17621efc5ca" providerId="AD" clId="Web-{B22EDF86-5AE8-BD55-7712-2A7F6EF12A8B}" dt="2022-04-02T23:55:56.743" v="85"/>
        <pc:sldMkLst>
          <pc:docMk/>
          <pc:sldMk cId="709665423" sldId="258"/>
        </pc:sldMkLst>
        <pc:spChg chg="mod">
          <ac:chgData name="Thomas, Sharon T" userId="S::shthomas@rockets.utoledo.edu::f132f3bf-85c1-471d-8d3e-f17621efc5ca" providerId="AD" clId="Web-{B22EDF86-5AE8-BD55-7712-2A7F6EF12A8B}" dt="2022-04-02T23:55:56.743" v="85"/>
          <ac:spMkLst>
            <pc:docMk/>
            <pc:sldMk cId="709665423" sldId="258"/>
            <ac:spMk id="2" creationId="{5C407DA1-D59E-408A-9D76-FEE89EB258A5}"/>
          </ac:spMkLst>
        </pc:spChg>
        <pc:spChg chg="del">
          <ac:chgData name="Thomas, Sharon T" userId="S::shthomas@rockets.utoledo.edu::f132f3bf-85c1-471d-8d3e-f17621efc5ca" providerId="AD" clId="Web-{B22EDF86-5AE8-BD55-7712-2A7F6EF12A8B}" dt="2022-04-02T23:55:56.743" v="85"/>
          <ac:spMkLst>
            <pc:docMk/>
            <pc:sldMk cId="709665423" sldId="258"/>
            <ac:spMk id="18" creationId="{A8384FB5-9ADC-4DDC-881B-597D56F5B15D}"/>
          </ac:spMkLst>
        </pc:spChg>
        <pc:spChg chg="del">
          <ac:chgData name="Thomas, Sharon T" userId="S::shthomas@rockets.utoledo.edu::f132f3bf-85c1-471d-8d3e-f17621efc5ca" providerId="AD" clId="Web-{B22EDF86-5AE8-BD55-7712-2A7F6EF12A8B}" dt="2022-04-02T23:55:56.743" v="85"/>
          <ac:spMkLst>
            <pc:docMk/>
            <pc:sldMk cId="709665423" sldId="258"/>
            <ac:spMk id="20" creationId="{91E5A9A7-95C6-4F4F-B00E-C82E07FE62EF}"/>
          </ac:spMkLst>
        </pc:spChg>
        <pc:spChg chg="del">
          <ac:chgData name="Thomas, Sharon T" userId="S::shthomas@rockets.utoledo.edu::f132f3bf-85c1-471d-8d3e-f17621efc5ca" providerId="AD" clId="Web-{B22EDF86-5AE8-BD55-7712-2A7F6EF12A8B}" dt="2022-04-02T23:55:56.743" v="85"/>
          <ac:spMkLst>
            <pc:docMk/>
            <pc:sldMk cId="709665423" sldId="258"/>
            <ac:spMk id="22" creationId="{D07DD2DE-F619-49DD-B5E7-03A290FF4ED1}"/>
          </ac:spMkLst>
        </pc:spChg>
        <pc:spChg chg="del">
          <ac:chgData name="Thomas, Sharon T" userId="S::shthomas@rockets.utoledo.edu::f132f3bf-85c1-471d-8d3e-f17621efc5ca" providerId="AD" clId="Web-{B22EDF86-5AE8-BD55-7712-2A7F6EF12A8B}" dt="2022-04-02T23:55:56.743" v="85"/>
          <ac:spMkLst>
            <pc:docMk/>
            <pc:sldMk cId="709665423" sldId="258"/>
            <ac:spMk id="24" creationId="{85149191-5F60-4A28-AAFF-039F96B0F3EC}"/>
          </ac:spMkLst>
        </pc:spChg>
        <pc:spChg chg="del">
          <ac:chgData name="Thomas, Sharon T" userId="S::shthomas@rockets.utoledo.edu::f132f3bf-85c1-471d-8d3e-f17621efc5ca" providerId="AD" clId="Web-{B22EDF86-5AE8-BD55-7712-2A7F6EF12A8B}" dt="2022-04-02T23:55:56.743" v="85"/>
          <ac:spMkLst>
            <pc:docMk/>
            <pc:sldMk cId="709665423" sldId="258"/>
            <ac:spMk id="26" creationId="{F8260ED5-17F7-4158-B241-D51DD4CF1B7E}"/>
          </ac:spMkLst>
        </pc:spChg>
        <pc:spChg chg="add">
          <ac:chgData name="Thomas, Sharon T" userId="S::shthomas@rockets.utoledo.edu::f132f3bf-85c1-471d-8d3e-f17621efc5ca" providerId="AD" clId="Web-{B22EDF86-5AE8-BD55-7712-2A7F6EF12A8B}" dt="2022-04-02T23:55:56.743" v="85"/>
          <ac:spMkLst>
            <pc:docMk/>
            <pc:sldMk cId="709665423" sldId="258"/>
            <ac:spMk id="28" creationId="{D4771268-CB57-404A-9271-370EB28F6090}"/>
          </ac:spMkLst>
        </pc:spChg>
      </pc:sldChg>
      <pc:sldChg chg="modSp">
        <pc:chgData name="Thomas, Sharon T" userId="S::shthomas@rockets.utoledo.edu::f132f3bf-85c1-471d-8d3e-f17621efc5ca" providerId="AD" clId="Web-{B22EDF86-5AE8-BD55-7712-2A7F6EF12A8B}" dt="2022-04-02T23:51:03.740" v="45" actId="14100"/>
        <pc:sldMkLst>
          <pc:docMk/>
          <pc:sldMk cId="362098269" sldId="259"/>
        </pc:sldMkLst>
        <pc:spChg chg="mod">
          <ac:chgData name="Thomas, Sharon T" userId="S::shthomas@rockets.utoledo.edu::f132f3bf-85c1-471d-8d3e-f17621efc5ca" providerId="AD" clId="Web-{B22EDF86-5AE8-BD55-7712-2A7F6EF12A8B}" dt="2022-04-02T23:51:03.740" v="45" actId="14100"/>
          <ac:spMkLst>
            <pc:docMk/>
            <pc:sldMk cId="362098269" sldId="259"/>
            <ac:spMk id="13" creationId="{C20A4FD9-3257-DBA6-EA81-1AE8C0A3F08D}"/>
          </ac:spMkLst>
        </pc:spChg>
      </pc:sldChg>
      <pc:sldChg chg="modSp">
        <pc:chgData name="Thomas, Sharon T" userId="S::shthomas@rockets.utoledo.edu::f132f3bf-85c1-471d-8d3e-f17621efc5ca" providerId="AD" clId="Web-{B22EDF86-5AE8-BD55-7712-2A7F6EF12A8B}" dt="2022-04-03T02:39:05.083" v="522" actId="20577"/>
        <pc:sldMkLst>
          <pc:docMk/>
          <pc:sldMk cId="1569465168" sldId="260"/>
        </pc:sldMkLst>
        <pc:spChg chg="mod">
          <ac:chgData name="Thomas, Sharon T" userId="S::shthomas@rockets.utoledo.edu::f132f3bf-85c1-471d-8d3e-f17621efc5ca" providerId="AD" clId="Web-{B22EDF86-5AE8-BD55-7712-2A7F6EF12A8B}" dt="2022-04-03T02:39:05.083" v="522" actId="20577"/>
          <ac:spMkLst>
            <pc:docMk/>
            <pc:sldMk cId="1569465168" sldId="260"/>
            <ac:spMk id="3" creationId="{9D921168-BB06-2924-411C-ED95E37D1DB9}"/>
          </ac:spMkLst>
        </pc:spChg>
      </pc:sldChg>
      <pc:sldChg chg="addSp modSp mod setBg setClrOvrMap">
        <pc:chgData name="Thomas, Sharon T" userId="S::shthomas@rockets.utoledo.edu::f132f3bf-85c1-471d-8d3e-f17621efc5ca" providerId="AD" clId="Web-{B22EDF86-5AE8-BD55-7712-2A7F6EF12A8B}" dt="2022-04-03T02:56:21.239" v="584" actId="20577"/>
        <pc:sldMkLst>
          <pc:docMk/>
          <pc:sldMk cId="11108612" sldId="261"/>
        </pc:sldMkLst>
        <pc:spChg chg="mod">
          <ac:chgData name="Thomas, Sharon T" userId="S::shthomas@rockets.utoledo.edu::f132f3bf-85c1-471d-8d3e-f17621efc5ca" providerId="AD" clId="Web-{B22EDF86-5AE8-BD55-7712-2A7F6EF12A8B}" dt="2022-04-03T02:56:21.239" v="584" actId="20577"/>
          <ac:spMkLst>
            <pc:docMk/>
            <pc:sldMk cId="11108612" sldId="261"/>
            <ac:spMk id="2" creationId="{1ECADDA4-996B-666E-1B6A-0253CC3DA63A}"/>
          </ac:spMkLst>
        </pc:spChg>
        <pc:spChg chg="mod">
          <ac:chgData name="Thomas, Sharon T" userId="S::shthomas@rockets.utoledo.edu::f132f3bf-85c1-471d-8d3e-f17621efc5ca" providerId="AD" clId="Web-{B22EDF86-5AE8-BD55-7712-2A7F6EF12A8B}" dt="2022-04-03T02:56:12.349" v="583" actId="20577"/>
          <ac:spMkLst>
            <pc:docMk/>
            <pc:sldMk cId="11108612" sldId="261"/>
            <ac:spMk id="3" creationId="{A7D60F01-C3BE-C250-38B7-00C8EF47BF3D}"/>
          </ac:spMkLst>
        </pc:spChg>
        <pc:spChg chg="add">
          <ac:chgData name="Thomas, Sharon T" userId="S::shthomas@rockets.utoledo.edu::f132f3bf-85c1-471d-8d3e-f17621efc5ca" providerId="AD" clId="Web-{B22EDF86-5AE8-BD55-7712-2A7F6EF12A8B}" dt="2022-04-03T02:21:28.798" v="481"/>
          <ac:spMkLst>
            <pc:docMk/>
            <pc:sldMk cId="11108612" sldId="261"/>
            <ac:spMk id="8" creationId="{CB5DFCDA-694D-4637-8E9B-038575194349}"/>
          </ac:spMkLst>
        </pc:spChg>
        <pc:spChg chg="add">
          <ac:chgData name="Thomas, Sharon T" userId="S::shthomas@rockets.utoledo.edu::f132f3bf-85c1-471d-8d3e-f17621efc5ca" providerId="AD" clId="Web-{B22EDF86-5AE8-BD55-7712-2A7F6EF12A8B}" dt="2022-04-03T02:21:28.798" v="481"/>
          <ac:spMkLst>
            <pc:docMk/>
            <pc:sldMk cId="11108612" sldId="261"/>
            <ac:spMk id="10" creationId="{E4DB276E-BFF1-43F5-AB90-7ABA4B9A919A}"/>
          </ac:spMkLst>
        </pc:spChg>
      </pc:sldChg>
      <pc:sldChg chg="addSp modSp mod setBg setClrOvrMap">
        <pc:chgData name="Thomas, Sharon T" userId="S::shthomas@rockets.utoledo.edu::f132f3bf-85c1-471d-8d3e-f17621efc5ca" providerId="AD" clId="Web-{B22EDF86-5AE8-BD55-7712-2A7F6EF12A8B}" dt="2022-04-03T02:58:17.396" v="589" actId="20577"/>
        <pc:sldMkLst>
          <pc:docMk/>
          <pc:sldMk cId="2555909738" sldId="262"/>
        </pc:sldMkLst>
        <pc:spChg chg="mod">
          <ac:chgData name="Thomas, Sharon T" userId="S::shthomas@rockets.utoledo.edu::f132f3bf-85c1-471d-8d3e-f17621efc5ca" providerId="AD" clId="Web-{B22EDF86-5AE8-BD55-7712-2A7F6EF12A8B}" dt="2022-04-03T02:57:47.318" v="585" actId="20577"/>
          <ac:spMkLst>
            <pc:docMk/>
            <pc:sldMk cId="2555909738" sldId="262"/>
            <ac:spMk id="2" creationId="{6ABDABAD-D5A5-93AE-3D48-70011AB021CA}"/>
          </ac:spMkLst>
        </pc:spChg>
        <pc:spChg chg="mod">
          <ac:chgData name="Thomas, Sharon T" userId="S::shthomas@rockets.utoledo.edu::f132f3bf-85c1-471d-8d3e-f17621efc5ca" providerId="AD" clId="Web-{B22EDF86-5AE8-BD55-7712-2A7F6EF12A8B}" dt="2022-04-03T02:58:17.396" v="589" actId="20577"/>
          <ac:spMkLst>
            <pc:docMk/>
            <pc:sldMk cId="2555909738" sldId="262"/>
            <ac:spMk id="3" creationId="{039E23F9-6329-8040-7CF3-882BC6E6AD64}"/>
          </ac:spMkLst>
        </pc:spChg>
        <pc:spChg chg="add">
          <ac:chgData name="Thomas, Sharon T" userId="S::shthomas@rockets.utoledo.edu::f132f3bf-85c1-471d-8d3e-f17621efc5ca" providerId="AD" clId="Web-{B22EDF86-5AE8-BD55-7712-2A7F6EF12A8B}" dt="2022-04-03T02:19:16.517" v="480"/>
          <ac:spMkLst>
            <pc:docMk/>
            <pc:sldMk cId="2555909738" sldId="262"/>
            <ac:spMk id="8" creationId="{AD21898E-86C0-4C8A-A76C-DF33E844C87A}"/>
          </ac:spMkLst>
        </pc:spChg>
        <pc:spChg chg="add">
          <ac:chgData name="Thomas, Sharon T" userId="S::shthomas@rockets.utoledo.edu::f132f3bf-85c1-471d-8d3e-f17621efc5ca" providerId="AD" clId="Web-{B22EDF86-5AE8-BD55-7712-2A7F6EF12A8B}" dt="2022-04-03T02:19:16.517" v="480"/>
          <ac:spMkLst>
            <pc:docMk/>
            <pc:sldMk cId="2555909738" sldId="262"/>
            <ac:spMk id="10" creationId="{5C8F04BD-D093-45D0-B54C-50FDB308B4EE}"/>
          </ac:spMkLst>
        </pc:spChg>
      </pc:sldChg>
      <pc:sldChg chg="modSp">
        <pc:chgData name="Thomas, Sharon T" userId="S::shthomas@rockets.utoledo.edu::f132f3bf-85c1-471d-8d3e-f17621efc5ca" providerId="AD" clId="Web-{B22EDF86-5AE8-BD55-7712-2A7F6EF12A8B}" dt="2022-04-03T02:42:35.208" v="530" actId="20577"/>
        <pc:sldMkLst>
          <pc:docMk/>
          <pc:sldMk cId="4018620596" sldId="263"/>
        </pc:sldMkLst>
        <pc:spChg chg="mod">
          <ac:chgData name="Thomas, Sharon T" userId="S::shthomas@rockets.utoledo.edu::f132f3bf-85c1-471d-8d3e-f17621efc5ca" providerId="AD" clId="Web-{B22EDF86-5AE8-BD55-7712-2A7F6EF12A8B}" dt="2022-04-03T02:42:35.208" v="530" actId="20577"/>
          <ac:spMkLst>
            <pc:docMk/>
            <pc:sldMk cId="4018620596" sldId="263"/>
            <ac:spMk id="3" creationId="{453A10C0-C872-60EA-38BD-9B5DBEEA0075}"/>
          </ac:spMkLst>
        </pc:spChg>
      </pc:sldChg>
      <pc:sldChg chg="mod modClrScheme chgLayout">
        <pc:chgData name="Thomas, Sharon T" userId="S::shthomas@rockets.utoledo.edu::f132f3bf-85c1-471d-8d3e-f17621efc5ca" providerId="AD" clId="Web-{B22EDF86-5AE8-BD55-7712-2A7F6EF12A8B}" dt="2022-04-02T23:38:56.692" v="8"/>
        <pc:sldMkLst>
          <pc:docMk/>
          <pc:sldMk cId="3166702843" sldId="266"/>
        </pc:sldMkLst>
      </pc:sldChg>
      <pc:sldChg chg="addSp modSp mod setBg setClrOvrMap">
        <pc:chgData name="Thomas, Sharon T" userId="S::shthomas@rockets.utoledo.edu::f132f3bf-85c1-471d-8d3e-f17621efc5ca" providerId="AD" clId="Web-{B22EDF86-5AE8-BD55-7712-2A7F6EF12A8B}" dt="2022-04-03T02:07:33.906" v="406" actId="20577"/>
        <pc:sldMkLst>
          <pc:docMk/>
          <pc:sldMk cId="648561764" sldId="268"/>
        </pc:sldMkLst>
        <pc:spChg chg="add">
          <ac:chgData name="Thomas, Sharon T" userId="S::shthomas@rockets.utoledo.edu::f132f3bf-85c1-471d-8d3e-f17621efc5ca" providerId="AD" clId="Web-{B22EDF86-5AE8-BD55-7712-2A7F6EF12A8B}" dt="2022-04-03T01:53:56.547" v="311"/>
          <ac:spMkLst>
            <pc:docMk/>
            <pc:sldMk cId="648561764" sldId="268"/>
            <ac:spMk id="91" creationId="{DFF2AC85-FAA0-4844-813F-83C04D7382E2}"/>
          </ac:spMkLst>
        </pc:spChg>
        <pc:spChg chg="add">
          <ac:chgData name="Thomas, Sharon T" userId="S::shthomas@rockets.utoledo.edu::f132f3bf-85c1-471d-8d3e-f17621efc5ca" providerId="AD" clId="Web-{B22EDF86-5AE8-BD55-7712-2A7F6EF12A8B}" dt="2022-04-03T01:53:56.547" v="311"/>
          <ac:spMkLst>
            <pc:docMk/>
            <pc:sldMk cId="648561764" sldId="268"/>
            <ac:spMk id="93" creationId="{89CC0F1E-BAA2-47B1-8F83-7ECB9FD9E009}"/>
          </ac:spMkLst>
        </pc:spChg>
        <pc:spChg chg="mod">
          <ac:chgData name="Thomas, Sharon T" userId="S::shthomas@rockets.utoledo.edu::f132f3bf-85c1-471d-8d3e-f17621efc5ca" providerId="AD" clId="Web-{B22EDF86-5AE8-BD55-7712-2A7F6EF12A8B}" dt="2022-04-03T01:55:28.140" v="317" actId="20577"/>
          <ac:spMkLst>
            <pc:docMk/>
            <pc:sldMk cId="648561764" sldId="268"/>
            <ac:spMk id="149" creationId="{00000000-0000-0000-0000-000000000000}"/>
          </ac:spMkLst>
        </pc:spChg>
        <pc:spChg chg="mod">
          <ac:chgData name="Thomas, Sharon T" userId="S::shthomas@rockets.utoledo.edu::f132f3bf-85c1-471d-8d3e-f17621efc5ca" providerId="AD" clId="Web-{B22EDF86-5AE8-BD55-7712-2A7F6EF12A8B}" dt="2022-04-03T02:07:33.906" v="406" actId="20577"/>
          <ac:spMkLst>
            <pc:docMk/>
            <pc:sldMk cId="648561764" sldId="268"/>
            <ac:spMk id="150" creationId="{00000000-0000-0000-0000-000000000000}"/>
          </ac:spMkLst>
        </pc:spChg>
      </pc:sldChg>
      <pc:sldChg chg="modSp">
        <pc:chgData name="Thomas, Sharon T" userId="S::shthomas@rockets.utoledo.edu::f132f3bf-85c1-471d-8d3e-f17621efc5ca" providerId="AD" clId="Web-{B22EDF86-5AE8-BD55-7712-2A7F6EF12A8B}" dt="2022-04-03T02:40:06.442" v="527" actId="20577"/>
        <pc:sldMkLst>
          <pc:docMk/>
          <pc:sldMk cId="214463495" sldId="269"/>
        </pc:sldMkLst>
        <pc:spChg chg="mod">
          <ac:chgData name="Thomas, Sharon T" userId="S::shthomas@rockets.utoledo.edu::f132f3bf-85c1-471d-8d3e-f17621efc5ca" providerId="AD" clId="Web-{B22EDF86-5AE8-BD55-7712-2A7F6EF12A8B}" dt="2022-04-03T02:40:06.442" v="527" actId="20577"/>
          <ac:spMkLst>
            <pc:docMk/>
            <pc:sldMk cId="214463495" sldId="269"/>
            <ac:spMk id="5" creationId="{35BC1A83-1728-4128-82C0-DBE63E0AE62C}"/>
          </ac:spMkLst>
        </pc:spChg>
      </pc:sldChg>
      <pc:sldChg chg="addSp modSp mod setBg setClrOvrMap">
        <pc:chgData name="Thomas, Sharon T" userId="S::shthomas@rockets.utoledo.edu::f132f3bf-85c1-471d-8d3e-f17621efc5ca" providerId="AD" clId="Web-{B22EDF86-5AE8-BD55-7712-2A7F6EF12A8B}" dt="2022-04-03T02:51:37.427" v="566" actId="20577"/>
        <pc:sldMkLst>
          <pc:docMk/>
          <pc:sldMk cId="3595045020" sldId="271"/>
        </pc:sldMkLst>
        <pc:spChg chg="add mod">
          <ac:chgData name="Thomas, Sharon T" userId="S::shthomas@rockets.utoledo.edu::f132f3bf-85c1-471d-8d3e-f17621efc5ca" providerId="AD" clId="Web-{B22EDF86-5AE8-BD55-7712-2A7F6EF12A8B}" dt="2022-04-03T02:50:47.224" v="562" actId="1076"/>
          <ac:spMkLst>
            <pc:docMk/>
            <pc:sldMk cId="3595045020" sldId="271"/>
            <ac:spMk id="2" creationId="{6439FBA9-20AF-81A5-36EE-2D5C60B96C9A}"/>
          </ac:spMkLst>
        </pc:spChg>
        <pc:spChg chg="add">
          <ac:chgData name="Thomas, Sharon T" userId="S::shthomas@rockets.utoledo.edu::f132f3bf-85c1-471d-8d3e-f17621efc5ca" providerId="AD" clId="Web-{B22EDF86-5AE8-BD55-7712-2A7F6EF12A8B}" dt="2022-04-03T01:48:22.171" v="256"/>
          <ac:spMkLst>
            <pc:docMk/>
            <pc:sldMk cId="3595045020" sldId="271"/>
            <ac:spMk id="122" creationId="{025E2AA9-10C9-4A14-BEA3-064CD0131100}"/>
          </ac:spMkLst>
        </pc:spChg>
        <pc:spChg chg="add">
          <ac:chgData name="Thomas, Sharon T" userId="S::shthomas@rockets.utoledo.edu::f132f3bf-85c1-471d-8d3e-f17621efc5ca" providerId="AD" clId="Web-{B22EDF86-5AE8-BD55-7712-2A7F6EF12A8B}" dt="2022-04-03T01:48:22.171" v="256"/>
          <ac:spMkLst>
            <pc:docMk/>
            <pc:sldMk cId="3595045020" sldId="271"/>
            <ac:spMk id="124" creationId="{F076F371-EE61-49EA-AA2A-3582C3AC9BCD}"/>
          </ac:spMkLst>
        </pc:spChg>
        <pc:spChg chg="mod">
          <ac:chgData name="Thomas, Sharon T" userId="S::shthomas@rockets.utoledo.edu::f132f3bf-85c1-471d-8d3e-f17621efc5ca" providerId="AD" clId="Web-{B22EDF86-5AE8-BD55-7712-2A7F6EF12A8B}" dt="2022-04-03T01:48:22.171" v="256"/>
          <ac:spMkLst>
            <pc:docMk/>
            <pc:sldMk cId="3595045020" sldId="271"/>
            <ac:spMk id="244" creationId="{00000000-0000-0000-0000-000000000000}"/>
          </ac:spMkLst>
        </pc:spChg>
        <pc:spChg chg="mod">
          <ac:chgData name="Thomas, Sharon T" userId="S::shthomas@rockets.utoledo.edu::f132f3bf-85c1-471d-8d3e-f17621efc5ca" providerId="AD" clId="Web-{B22EDF86-5AE8-BD55-7712-2A7F6EF12A8B}" dt="2022-04-03T02:51:37.427" v="566" actId="20577"/>
          <ac:spMkLst>
            <pc:docMk/>
            <pc:sldMk cId="3595045020" sldId="271"/>
            <ac:spMk id="245" creationId="{00000000-0000-0000-0000-000000000000}"/>
          </ac:spMkLst>
        </pc:spChg>
      </pc:sldChg>
      <pc:sldChg chg="addSp modSp mod setBg setClrOvrMap">
        <pc:chgData name="Thomas, Sharon T" userId="S::shthomas@rockets.utoledo.edu::f132f3bf-85c1-471d-8d3e-f17621efc5ca" providerId="AD" clId="Web-{B22EDF86-5AE8-BD55-7712-2A7F6EF12A8B}" dt="2022-04-03T02:09:11.203" v="420" actId="14100"/>
        <pc:sldMkLst>
          <pc:docMk/>
          <pc:sldMk cId="2079348837" sldId="272"/>
        </pc:sldMkLst>
        <pc:spChg chg="add">
          <ac:chgData name="Thomas, Sharon T" userId="S::shthomas@rockets.utoledo.edu::f132f3bf-85c1-471d-8d3e-f17621efc5ca" providerId="AD" clId="Web-{B22EDF86-5AE8-BD55-7712-2A7F6EF12A8B}" dt="2022-04-03T01:54:04.672" v="312"/>
          <ac:spMkLst>
            <pc:docMk/>
            <pc:sldMk cId="2079348837" sldId="272"/>
            <ac:spMk id="88" creationId="{DFF2AC85-FAA0-4844-813F-83C04D7382E2}"/>
          </ac:spMkLst>
        </pc:spChg>
        <pc:spChg chg="add">
          <ac:chgData name="Thomas, Sharon T" userId="S::shthomas@rockets.utoledo.edu::f132f3bf-85c1-471d-8d3e-f17621efc5ca" providerId="AD" clId="Web-{B22EDF86-5AE8-BD55-7712-2A7F6EF12A8B}" dt="2022-04-03T01:54:04.672" v="312"/>
          <ac:spMkLst>
            <pc:docMk/>
            <pc:sldMk cId="2079348837" sldId="272"/>
            <ac:spMk id="90" creationId="{89CC0F1E-BAA2-47B1-8F83-7ECB9FD9E009}"/>
          </ac:spMkLst>
        </pc:spChg>
        <pc:spChg chg="mod">
          <ac:chgData name="Thomas, Sharon T" userId="S::shthomas@rockets.utoledo.edu::f132f3bf-85c1-471d-8d3e-f17621efc5ca" providerId="AD" clId="Web-{B22EDF86-5AE8-BD55-7712-2A7F6EF12A8B}" dt="2022-04-03T01:56:54.547" v="330" actId="20577"/>
          <ac:spMkLst>
            <pc:docMk/>
            <pc:sldMk cId="2079348837" sldId="272"/>
            <ac:spMk id="146" creationId="{00000000-0000-0000-0000-000000000000}"/>
          </ac:spMkLst>
        </pc:spChg>
        <pc:spChg chg="mod">
          <ac:chgData name="Thomas, Sharon T" userId="S::shthomas@rockets.utoledo.edu::f132f3bf-85c1-471d-8d3e-f17621efc5ca" providerId="AD" clId="Web-{B22EDF86-5AE8-BD55-7712-2A7F6EF12A8B}" dt="2022-04-03T02:09:11.203" v="420" actId="14100"/>
          <ac:spMkLst>
            <pc:docMk/>
            <pc:sldMk cId="2079348837" sldId="272"/>
            <ac:spMk id="147" creationId="{00000000-0000-0000-0000-000000000000}"/>
          </ac:spMkLst>
        </pc:spChg>
      </pc:sldChg>
      <pc:sldChg chg="addSp modSp mod setBg setClrOvrMap">
        <pc:chgData name="Thomas, Sharon T" userId="S::shthomas@rockets.utoledo.edu::f132f3bf-85c1-471d-8d3e-f17621efc5ca" providerId="AD" clId="Web-{B22EDF86-5AE8-BD55-7712-2A7F6EF12A8B}" dt="2022-04-03T02:53:23.802" v="571" actId="20577"/>
        <pc:sldMkLst>
          <pc:docMk/>
          <pc:sldMk cId="288803885" sldId="273"/>
        </pc:sldMkLst>
        <pc:spChg chg="add">
          <ac:chgData name="Thomas, Sharon T" userId="S::shthomas@rockets.utoledo.edu::f132f3bf-85c1-471d-8d3e-f17621efc5ca" providerId="AD" clId="Web-{B22EDF86-5AE8-BD55-7712-2A7F6EF12A8B}" dt="2022-04-03T01:54:09.906" v="313"/>
          <ac:spMkLst>
            <pc:docMk/>
            <pc:sldMk cId="288803885" sldId="273"/>
            <ac:spMk id="101" creationId="{DFF2AC85-FAA0-4844-813F-83C04D7382E2}"/>
          </ac:spMkLst>
        </pc:spChg>
        <pc:spChg chg="add">
          <ac:chgData name="Thomas, Sharon T" userId="S::shthomas@rockets.utoledo.edu::f132f3bf-85c1-471d-8d3e-f17621efc5ca" providerId="AD" clId="Web-{B22EDF86-5AE8-BD55-7712-2A7F6EF12A8B}" dt="2022-04-03T01:54:09.906" v="313"/>
          <ac:spMkLst>
            <pc:docMk/>
            <pc:sldMk cId="288803885" sldId="273"/>
            <ac:spMk id="103" creationId="{89CC0F1E-BAA2-47B1-8F83-7ECB9FD9E009}"/>
          </ac:spMkLst>
        </pc:spChg>
        <pc:spChg chg="mod">
          <ac:chgData name="Thomas, Sharon T" userId="S::shthomas@rockets.utoledo.edu::f132f3bf-85c1-471d-8d3e-f17621efc5ca" providerId="AD" clId="Web-{B22EDF86-5AE8-BD55-7712-2A7F6EF12A8B}" dt="2022-04-03T02:09:32.250" v="424" actId="20577"/>
          <ac:spMkLst>
            <pc:docMk/>
            <pc:sldMk cId="288803885" sldId="273"/>
            <ac:spMk id="159" creationId="{00000000-0000-0000-0000-000000000000}"/>
          </ac:spMkLst>
        </pc:spChg>
        <pc:spChg chg="mod">
          <ac:chgData name="Thomas, Sharon T" userId="S::shthomas@rockets.utoledo.edu::f132f3bf-85c1-471d-8d3e-f17621efc5ca" providerId="AD" clId="Web-{B22EDF86-5AE8-BD55-7712-2A7F6EF12A8B}" dt="2022-04-03T02:53:23.802" v="571" actId="20577"/>
          <ac:spMkLst>
            <pc:docMk/>
            <pc:sldMk cId="288803885" sldId="273"/>
            <ac:spMk id="160" creationId="{00000000-0000-0000-0000-000000000000}"/>
          </ac:spMkLst>
        </pc:spChg>
      </pc:sldChg>
      <pc:sldChg chg="addSp modSp mod setBg setClrOvrMap">
        <pc:chgData name="Thomas, Sharon T" userId="S::shthomas@rockets.utoledo.edu::f132f3bf-85c1-471d-8d3e-f17621efc5ca" providerId="AD" clId="Web-{B22EDF86-5AE8-BD55-7712-2A7F6EF12A8B}" dt="2022-04-03T02:12:16.938" v="463" actId="20577"/>
        <pc:sldMkLst>
          <pc:docMk/>
          <pc:sldMk cId="1910949989" sldId="274"/>
        </pc:sldMkLst>
        <pc:spChg chg="add">
          <ac:chgData name="Thomas, Sharon T" userId="S::shthomas@rockets.utoledo.edu::f132f3bf-85c1-471d-8d3e-f17621efc5ca" providerId="AD" clId="Web-{B22EDF86-5AE8-BD55-7712-2A7F6EF12A8B}" dt="2022-04-03T01:54:15.312" v="314"/>
          <ac:spMkLst>
            <pc:docMk/>
            <pc:sldMk cId="1910949989" sldId="274"/>
            <ac:spMk id="83" creationId="{DFF2AC85-FAA0-4844-813F-83C04D7382E2}"/>
          </ac:spMkLst>
        </pc:spChg>
        <pc:spChg chg="add">
          <ac:chgData name="Thomas, Sharon T" userId="S::shthomas@rockets.utoledo.edu::f132f3bf-85c1-471d-8d3e-f17621efc5ca" providerId="AD" clId="Web-{B22EDF86-5AE8-BD55-7712-2A7F6EF12A8B}" dt="2022-04-03T01:54:15.312" v="314"/>
          <ac:spMkLst>
            <pc:docMk/>
            <pc:sldMk cId="1910949989" sldId="274"/>
            <ac:spMk id="85" creationId="{89CC0F1E-BAA2-47B1-8F83-7ECB9FD9E009}"/>
          </ac:spMkLst>
        </pc:spChg>
        <pc:spChg chg="mod">
          <ac:chgData name="Thomas, Sharon T" userId="S::shthomas@rockets.utoledo.edu::f132f3bf-85c1-471d-8d3e-f17621efc5ca" providerId="AD" clId="Web-{B22EDF86-5AE8-BD55-7712-2A7F6EF12A8B}" dt="2022-04-03T02:12:16.938" v="463" actId="20577"/>
          <ac:spMkLst>
            <pc:docMk/>
            <pc:sldMk cId="1910949989" sldId="274"/>
            <ac:spMk id="141" creationId="{00000000-0000-0000-0000-000000000000}"/>
          </ac:spMkLst>
        </pc:spChg>
        <pc:spChg chg="mod">
          <ac:chgData name="Thomas, Sharon T" userId="S::shthomas@rockets.utoledo.edu::f132f3bf-85c1-471d-8d3e-f17621efc5ca" providerId="AD" clId="Web-{B22EDF86-5AE8-BD55-7712-2A7F6EF12A8B}" dt="2022-04-03T02:12:13.391" v="460" actId="20577"/>
          <ac:spMkLst>
            <pc:docMk/>
            <pc:sldMk cId="1910949989" sldId="274"/>
            <ac:spMk id="142" creationId="{00000000-0000-0000-0000-000000000000}"/>
          </ac:spMkLst>
        </pc:spChg>
      </pc:sldChg>
      <pc:sldChg chg="addSp modSp mod setBg setClrOvrMap">
        <pc:chgData name="Thomas, Sharon T" userId="S::shthomas@rockets.utoledo.edu::f132f3bf-85c1-471d-8d3e-f17621efc5ca" providerId="AD" clId="Web-{B22EDF86-5AE8-BD55-7712-2A7F6EF12A8B}" dt="2022-04-03T02:55:37.693" v="578" actId="20577"/>
        <pc:sldMkLst>
          <pc:docMk/>
          <pc:sldMk cId="686849879" sldId="275"/>
        </pc:sldMkLst>
        <pc:spChg chg="add">
          <ac:chgData name="Thomas, Sharon T" userId="S::shthomas@rockets.utoledo.edu::f132f3bf-85c1-471d-8d3e-f17621efc5ca" providerId="AD" clId="Web-{B22EDF86-5AE8-BD55-7712-2A7F6EF12A8B}" dt="2022-04-03T01:54:23.859" v="315"/>
          <ac:spMkLst>
            <pc:docMk/>
            <pc:sldMk cId="686849879" sldId="275"/>
            <ac:spMk id="89" creationId="{DFF2AC85-FAA0-4844-813F-83C04D7382E2}"/>
          </ac:spMkLst>
        </pc:spChg>
        <pc:spChg chg="add">
          <ac:chgData name="Thomas, Sharon T" userId="S::shthomas@rockets.utoledo.edu::f132f3bf-85c1-471d-8d3e-f17621efc5ca" providerId="AD" clId="Web-{B22EDF86-5AE8-BD55-7712-2A7F6EF12A8B}" dt="2022-04-03T01:54:23.859" v="315"/>
          <ac:spMkLst>
            <pc:docMk/>
            <pc:sldMk cId="686849879" sldId="275"/>
            <ac:spMk id="91" creationId="{89CC0F1E-BAA2-47B1-8F83-7ECB9FD9E009}"/>
          </ac:spMkLst>
        </pc:spChg>
        <pc:spChg chg="mod">
          <ac:chgData name="Thomas, Sharon T" userId="S::shthomas@rockets.utoledo.edu::f132f3bf-85c1-471d-8d3e-f17621efc5ca" providerId="AD" clId="Web-{B22EDF86-5AE8-BD55-7712-2A7F6EF12A8B}" dt="2022-04-03T02:55:37.693" v="578" actId="20577"/>
          <ac:spMkLst>
            <pc:docMk/>
            <pc:sldMk cId="686849879" sldId="275"/>
            <ac:spMk id="147" creationId="{00000000-0000-0000-0000-000000000000}"/>
          </ac:spMkLst>
        </pc:spChg>
        <pc:spChg chg="mod">
          <ac:chgData name="Thomas, Sharon T" userId="S::shthomas@rockets.utoledo.edu::f132f3bf-85c1-471d-8d3e-f17621efc5ca" providerId="AD" clId="Web-{B22EDF86-5AE8-BD55-7712-2A7F6EF12A8B}" dt="2022-04-03T02:54:55.896" v="575" actId="14100"/>
          <ac:spMkLst>
            <pc:docMk/>
            <pc:sldMk cId="686849879" sldId="275"/>
            <ac:spMk id="148" creationId="{00000000-0000-0000-0000-000000000000}"/>
          </ac:spMkLst>
        </pc:spChg>
      </pc:sldChg>
      <pc:sldChg chg="addSp delSp modSp mod setBg delAnim modAnim setClrOvrMap">
        <pc:chgData name="Thomas, Sharon T" userId="S::shthomas@rockets.utoledo.edu::f132f3bf-85c1-471d-8d3e-f17621efc5ca" providerId="AD" clId="Web-{B22EDF86-5AE8-BD55-7712-2A7F6EF12A8B}" dt="2022-04-03T02:48:39.036" v="548" actId="20577"/>
        <pc:sldMkLst>
          <pc:docMk/>
          <pc:sldMk cId="3415465627" sldId="276"/>
        </pc:sldMkLst>
        <pc:spChg chg="mod">
          <ac:chgData name="Thomas, Sharon T" userId="S::shthomas@rockets.utoledo.edu::f132f3bf-85c1-471d-8d3e-f17621efc5ca" providerId="AD" clId="Web-{B22EDF86-5AE8-BD55-7712-2A7F6EF12A8B}" dt="2022-04-03T00:27:33.564" v="255"/>
          <ac:spMkLst>
            <pc:docMk/>
            <pc:sldMk cId="3415465627" sldId="276"/>
            <ac:spMk id="2" creationId="{6E242239-48CC-1CF8-38BB-34249F133ED8}"/>
          </ac:spMkLst>
        </pc:spChg>
        <pc:spChg chg="add mod ord">
          <ac:chgData name="Thomas, Sharon T" userId="S::shthomas@rockets.utoledo.edu::f132f3bf-85c1-471d-8d3e-f17621efc5ca" providerId="AD" clId="Web-{B22EDF86-5AE8-BD55-7712-2A7F6EF12A8B}" dt="2022-04-03T02:46:26.302" v="539" actId="20577"/>
          <ac:spMkLst>
            <pc:docMk/>
            <pc:sldMk cId="3415465627" sldId="276"/>
            <ac:spMk id="3" creationId="{6A801535-7DF4-057A-F37F-32445066663B}"/>
          </ac:spMkLst>
        </pc:spChg>
        <pc:spChg chg="add mod">
          <ac:chgData name="Thomas, Sharon T" userId="S::shthomas@rockets.utoledo.edu::f132f3bf-85c1-471d-8d3e-f17621efc5ca" providerId="AD" clId="Web-{B22EDF86-5AE8-BD55-7712-2A7F6EF12A8B}" dt="2022-04-03T02:48:39.036" v="548" actId="20577"/>
          <ac:spMkLst>
            <pc:docMk/>
            <pc:sldMk cId="3415465627" sldId="276"/>
            <ac:spMk id="4" creationId="{F6B5272F-2A7F-FB71-E817-C06488B09FCA}"/>
          </ac:spMkLst>
        </pc:spChg>
        <pc:spChg chg="mod">
          <ac:chgData name="Thomas, Sharon T" userId="S::shthomas@rockets.utoledo.edu::f132f3bf-85c1-471d-8d3e-f17621efc5ca" providerId="AD" clId="Web-{B22EDF86-5AE8-BD55-7712-2A7F6EF12A8B}" dt="2022-04-03T00:23:18.360" v="246" actId="20577"/>
          <ac:spMkLst>
            <pc:docMk/>
            <pc:sldMk cId="3415465627" sldId="276"/>
            <ac:spMk id="5" creationId="{4910A653-1746-A77B-A242-FB9D28CF414B}"/>
          </ac:spMkLst>
        </pc:spChg>
        <pc:spChg chg="del">
          <ac:chgData name="Thomas, Sharon T" userId="S::shthomas@rockets.utoledo.edu::f132f3bf-85c1-471d-8d3e-f17621efc5ca" providerId="AD" clId="Web-{B22EDF86-5AE8-BD55-7712-2A7F6EF12A8B}" dt="2022-04-03T00:27:33.564" v="255"/>
          <ac:spMkLst>
            <pc:docMk/>
            <pc:sldMk cId="3415465627" sldId="276"/>
            <ac:spMk id="22" creationId="{9B76D444-2756-434F-AE61-96D69830C13E}"/>
          </ac:spMkLst>
        </pc:spChg>
        <pc:spChg chg="del">
          <ac:chgData name="Thomas, Sharon T" userId="S::shthomas@rockets.utoledo.edu::f132f3bf-85c1-471d-8d3e-f17621efc5ca" providerId="AD" clId="Web-{B22EDF86-5AE8-BD55-7712-2A7F6EF12A8B}" dt="2022-04-03T00:27:33.564" v="255"/>
          <ac:spMkLst>
            <pc:docMk/>
            <pc:sldMk cId="3415465627" sldId="276"/>
            <ac:spMk id="23" creationId="{B0161EF8-C8C6-4F2A-9D5C-49BD28A2BDC2}"/>
          </ac:spMkLst>
        </pc:spChg>
        <pc:spChg chg="add">
          <ac:chgData name="Thomas, Sharon T" userId="S::shthomas@rockets.utoledo.edu::f132f3bf-85c1-471d-8d3e-f17621efc5ca" providerId="AD" clId="Web-{B22EDF86-5AE8-BD55-7712-2A7F6EF12A8B}" dt="2022-04-03T00:27:33.564" v="255"/>
          <ac:spMkLst>
            <pc:docMk/>
            <pc:sldMk cId="3415465627" sldId="276"/>
            <ac:spMk id="28" creationId="{CEB41C5C-0F34-4DDA-9D7C-5E717F35F60C}"/>
          </ac:spMkLst>
        </pc:spChg>
        <pc:picChg chg="mod">
          <ac:chgData name="Thomas, Sharon T" userId="S::shthomas@rockets.utoledo.edu::f132f3bf-85c1-471d-8d3e-f17621efc5ca" providerId="AD" clId="Web-{B22EDF86-5AE8-BD55-7712-2A7F6EF12A8B}" dt="2022-04-03T00:27:33.564" v="255"/>
          <ac:picMkLst>
            <pc:docMk/>
            <pc:sldMk cId="3415465627" sldId="276"/>
            <ac:picMk id="8" creationId="{34E27966-B945-F661-2132-DF09E8CD97EA}"/>
          </ac:picMkLst>
        </pc:picChg>
        <pc:cxnChg chg="add">
          <ac:chgData name="Thomas, Sharon T" userId="S::shthomas@rockets.utoledo.edu::f132f3bf-85c1-471d-8d3e-f17621efc5ca" providerId="AD" clId="Web-{B22EDF86-5AE8-BD55-7712-2A7F6EF12A8B}" dt="2022-04-03T00:27:33.564" v="255"/>
          <ac:cxnSpMkLst>
            <pc:docMk/>
            <pc:sldMk cId="3415465627" sldId="276"/>
            <ac:cxnSpMk id="30" creationId="{57E1E5E6-F385-4E9C-B201-BA5BDE5CAD52}"/>
          </ac:cxnSpMkLst>
        </pc:cxnChg>
      </pc:sldChg>
      <pc:sldChg chg="modSp">
        <pc:chgData name="Thomas, Sharon T" userId="S::shthomas@rockets.utoledo.edu::f132f3bf-85c1-471d-8d3e-f17621efc5ca" providerId="AD" clId="Web-{B22EDF86-5AE8-BD55-7712-2A7F6EF12A8B}" dt="2022-04-03T02:43:51.645" v="537" actId="20577"/>
        <pc:sldMkLst>
          <pc:docMk/>
          <pc:sldMk cId="3309334176" sldId="277"/>
        </pc:sldMkLst>
        <pc:spChg chg="mod">
          <ac:chgData name="Thomas, Sharon T" userId="S::shthomas@rockets.utoledo.edu::f132f3bf-85c1-471d-8d3e-f17621efc5ca" providerId="AD" clId="Web-{B22EDF86-5AE8-BD55-7712-2A7F6EF12A8B}" dt="2022-04-03T02:43:46.958" v="536" actId="1076"/>
          <ac:spMkLst>
            <pc:docMk/>
            <pc:sldMk cId="3309334176" sldId="277"/>
            <ac:spMk id="2" creationId="{2470801A-ABC6-2F9A-BC2E-2620FA67D935}"/>
          </ac:spMkLst>
        </pc:spChg>
        <pc:spChg chg="mod">
          <ac:chgData name="Thomas, Sharon T" userId="S::shthomas@rockets.utoledo.edu::f132f3bf-85c1-471d-8d3e-f17621efc5ca" providerId="AD" clId="Web-{B22EDF86-5AE8-BD55-7712-2A7F6EF12A8B}" dt="2022-04-03T02:43:51.645" v="537" actId="20577"/>
          <ac:spMkLst>
            <pc:docMk/>
            <pc:sldMk cId="3309334176" sldId="277"/>
            <ac:spMk id="3" creationId="{75222854-ADB4-5B60-A35F-4B2C17A56575}"/>
          </ac:spMkLst>
        </pc:spChg>
      </pc:sldChg>
      <pc:sldChg chg="addSp delSp modSp mod setBg setClrOvrMap modNotes">
        <pc:chgData name="Thomas, Sharon T" userId="S::shthomas@rockets.utoledo.edu::f132f3bf-85c1-471d-8d3e-f17621efc5ca" providerId="AD" clId="Web-{B22EDF86-5AE8-BD55-7712-2A7F6EF12A8B}" dt="2022-04-03T02:30:37.520" v="508"/>
        <pc:sldMkLst>
          <pc:docMk/>
          <pc:sldMk cId="448352011" sldId="281"/>
        </pc:sldMkLst>
        <pc:spChg chg="mod ord">
          <ac:chgData name="Thomas, Sharon T" userId="S::shthomas@rockets.utoledo.edu::f132f3bf-85c1-471d-8d3e-f17621efc5ca" providerId="AD" clId="Web-{B22EDF86-5AE8-BD55-7712-2A7F6EF12A8B}" dt="2022-04-03T02:30:37.520" v="508"/>
          <ac:spMkLst>
            <pc:docMk/>
            <pc:sldMk cId="448352011" sldId="281"/>
            <ac:spMk id="2" creationId="{E5DBF8AB-145F-6BE7-273E-763592002B9B}"/>
          </ac:spMkLst>
        </pc:spChg>
        <pc:spChg chg="add del mod">
          <ac:chgData name="Thomas, Sharon T" userId="S::shthomas@rockets.utoledo.edu::f132f3bf-85c1-471d-8d3e-f17621efc5ca" providerId="AD" clId="Web-{B22EDF86-5AE8-BD55-7712-2A7F6EF12A8B}" dt="2022-04-03T02:28:34.517" v="505"/>
          <ac:spMkLst>
            <pc:docMk/>
            <pc:sldMk cId="448352011" sldId="281"/>
            <ac:spMk id="5" creationId="{CB65758A-0E5B-E548-DB47-B21FF2960B10}"/>
          </ac:spMkLst>
        </pc:spChg>
        <pc:spChg chg="add del">
          <ac:chgData name="Thomas, Sharon T" userId="S::shthomas@rockets.utoledo.edu::f132f3bf-85c1-471d-8d3e-f17621efc5ca" providerId="AD" clId="Web-{B22EDF86-5AE8-BD55-7712-2A7F6EF12A8B}" dt="2022-04-03T02:30:37.520" v="507"/>
          <ac:spMkLst>
            <pc:docMk/>
            <pc:sldMk cId="448352011" sldId="281"/>
            <ac:spMk id="8" creationId="{A846ADDE-BFE0-89D9-805D-BA5FB208BDC7}"/>
          </ac:spMkLst>
        </pc:spChg>
        <pc:spChg chg="add">
          <ac:chgData name="Thomas, Sharon T" userId="S::shthomas@rockets.utoledo.edu::f132f3bf-85c1-471d-8d3e-f17621efc5ca" providerId="AD" clId="Web-{B22EDF86-5AE8-BD55-7712-2A7F6EF12A8B}" dt="2022-04-03T02:30:37.520" v="508"/>
          <ac:spMkLst>
            <pc:docMk/>
            <pc:sldMk cId="448352011" sldId="281"/>
            <ac:spMk id="9" creationId="{37C89E4B-3C9F-44B9-8B86-D9E3D112D8EC}"/>
          </ac:spMkLst>
        </pc:spChg>
        <pc:spChg chg="add del">
          <ac:chgData name="Thomas, Sharon T" userId="S::shthomas@rockets.utoledo.edu::f132f3bf-85c1-471d-8d3e-f17621efc5ca" providerId="AD" clId="Web-{B22EDF86-5AE8-BD55-7712-2A7F6EF12A8B}" dt="2022-04-03T02:30:37.520" v="507"/>
          <ac:spMkLst>
            <pc:docMk/>
            <pc:sldMk cId="448352011" sldId="281"/>
            <ac:spMk id="11" creationId="{5E8D2E83-FB3A-40E7-A9E5-7AB389D612B4}"/>
          </ac:spMkLst>
        </pc:spChg>
        <pc:picChg chg="mod">
          <ac:chgData name="Thomas, Sharon T" userId="S::shthomas@rockets.utoledo.edu::f132f3bf-85c1-471d-8d3e-f17621efc5ca" providerId="AD" clId="Web-{B22EDF86-5AE8-BD55-7712-2A7F6EF12A8B}" dt="2022-04-03T02:30:37.520" v="508"/>
          <ac:picMkLst>
            <pc:docMk/>
            <pc:sldMk cId="448352011" sldId="281"/>
            <ac:picMk id="4" creationId="{CBD9DE7E-5D46-E675-0FEA-99A6B22A221D}"/>
          </ac:picMkLst>
        </pc:picChg>
        <pc:cxnChg chg="add">
          <ac:chgData name="Thomas, Sharon T" userId="S::shthomas@rockets.utoledo.edu::f132f3bf-85c1-471d-8d3e-f17621efc5ca" providerId="AD" clId="Web-{B22EDF86-5AE8-BD55-7712-2A7F6EF12A8B}" dt="2022-04-03T02:30:37.520" v="508"/>
          <ac:cxnSpMkLst>
            <pc:docMk/>
            <pc:sldMk cId="448352011" sldId="281"/>
            <ac:cxnSpMk id="13" creationId="{D891E407-403B-4764-86C9-33A56D3BCAA3}"/>
          </ac:cxnSpMkLst>
        </pc:cxnChg>
        <pc:cxnChg chg="add">
          <ac:chgData name="Thomas, Sharon T" userId="S::shthomas@rockets.utoledo.edu::f132f3bf-85c1-471d-8d3e-f17621efc5ca" providerId="AD" clId="Web-{B22EDF86-5AE8-BD55-7712-2A7F6EF12A8B}" dt="2022-04-03T02:30:37.520" v="508"/>
          <ac:cxnSpMkLst>
            <pc:docMk/>
            <pc:sldMk cId="448352011" sldId="281"/>
            <ac:cxnSpMk id="14" creationId="{AA2EAA10-076F-46BD-8F0F-B9A2FB77A85C}"/>
          </ac:cxnSpMkLst>
        </pc:cxnChg>
      </pc:sldChg>
      <pc:sldChg chg="addSp modSp mod setBg setClrOvrMap">
        <pc:chgData name="Thomas, Sharon T" userId="S::shthomas@rockets.utoledo.edu::f132f3bf-85c1-471d-8d3e-f17621efc5ca" providerId="AD" clId="Web-{B22EDF86-5AE8-BD55-7712-2A7F6EF12A8B}" dt="2022-04-03T02:31:36.239" v="509"/>
        <pc:sldMkLst>
          <pc:docMk/>
          <pc:sldMk cId="804134805" sldId="282"/>
        </pc:sldMkLst>
        <pc:spChg chg="mod">
          <ac:chgData name="Thomas, Sharon T" userId="S::shthomas@rockets.utoledo.edu::f132f3bf-85c1-471d-8d3e-f17621efc5ca" providerId="AD" clId="Web-{B22EDF86-5AE8-BD55-7712-2A7F6EF12A8B}" dt="2022-04-03T02:31:36.239" v="509"/>
          <ac:spMkLst>
            <pc:docMk/>
            <pc:sldMk cId="804134805" sldId="282"/>
            <ac:spMk id="2" creationId="{C63C61D7-C1AB-9613-73EB-4BE1A2AF7517}"/>
          </ac:spMkLst>
        </pc:spChg>
        <pc:spChg chg="mod">
          <ac:chgData name="Thomas, Sharon T" userId="S::shthomas@rockets.utoledo.edu::f132f3bf-85c1-471d-8d3e-f17621efc5ca" providerId="AD" clId="Web-{B22EDF86-5AE8-BD55-7712-2A7F6EF12A8B}" dt="2022-04-03T02:31:36.239" v="509"/>
          <ac:spMkLst>
            <pc:docMk/>
            <pc:sldMk cId="804134805" sldId="282"/>
            <ac:spMk id="3" creationId="{0103B576-AAE0-139C-5D98-F363F0ED377E}"/>
          </ac:spMkLst>
        </pc:spChg>
        <pc:spChg chg="add">
          <ac:chgData name="Thomas, Sharon T" userId="S::shthomas@rockets.utoledo.edu::f132f3bf-85c1-471d-8d3e-f17621efc5ca" providerId="AD" clId="Web-{B22EDF86-5AE8-BD55-7712-2A7F6EF12A8B}" dt="2022-04-03T02:31:36.239" v="509"/>
          <ac:spMkLst>
            <pc:docMk/>
            <pc:sldMk cId="804134805" sldId="282"/>
            <ac:spMk id="8" creationId="{DFF2AC85-FAA0-4844-813F-83C04D7382E2}"/>
          </ac:spMkLst>
        </pc:spChg>
        <pc:spChg chg="add">
          <ac:chgData name="Thomas, Sharon T" userId="S::shthomas@rockets.utoledo.edu::f132f3bf-85c1-471d-8d3e-f17621efc5ca" providerId="AD" clId="Web-{B22EDF86-5AE8-BD55-7712-2A7F6EF12A8B}" dt="2022-04-03T02:31:36.239" v="509"/>
          <ac:spMkLst>
            <pc:docMk/>
            <pc:sldMk cId="804134805" sldId="282"/>
            <ac:spMk id="10" creationId="{89CC0F1E-BAA2-47B1-8F83-7ECB9FD9E009}"/>
          </ac:spMkLst>
        </pc:spChg>
      </pc:sldChg>
      <pc:sldChg chg="addSp modSp mod setBg setClrOvrMap">
        <pc:chgData name="Thomas, Sharon T" userId="S::shthomas@rockets.utoledo.edu::f132f3bf-85c1-471d-8d3e-f17621efc5ca" providerId="AD" clId="Web-{B22EDF86-5AE8-BD55-7712-2A7F6EF12A8B}" dt="2022-04-03T02:33:02.083" v="510"/>
        <pc:sldMkLst>
          <pc:docMk/>
          <pc:sldMk cId="1999664374" sldId="284"/>
        </pc:sldMkLst>
        <pc:spChg chg="mod">
          <ac:chgData name="Thomas, Sharon T" userId="S::shthomas@rockets.utoledo.edu::f132f3bf-85c1-471d-8d3e-f17621efc5ca" providerId="AD" clId="Web-{B22EDF86-5AE8-BD55-7712-2A7F6EF12A8B}" dt="2022-04-03T02:33:02.083" v="510"/>
          <ac:spMkLst>
            <pc:docMk/>
            <pc:sldMk cId="1999664374" sldId="284"/>
            <ac:spMk id="2" creationId="{AA88FC4F-72D3-7E80-18F5-B4F9E8447074}"/>
          </ac:spMkLst>
        </pc:spChg>
        <pc:spChg chg="mod">
          <ac:chgData name="Thomas, Sharon T" userId="S::shthomas@rockets.utoledo.edu::f132f3bf-85c1-471d-8d3e-f17621efc5ca" providerId="AD" clId="Web-{B22EDF86-5AE8-BD55-7712-2A7F6EF12A8B}" dt="2022-04-03T02:33:02.083" v="510"/>
          <ac:spMkLst>
            <pc:docMk/>
            <pc:sldMk cId="1999664374" sldId="284"/>
            <ac:spMk id="3" creationId="{C943B2F4-5FEB-384C-CBC3-7E6A63D47E93}"/>
          </ac:spMkLst>
        </pc:spChg>
        <pc:spChg chg="add">
          <ac:chgData name="Thomas, Sharon T" userId="S::shthomas@rockets.utoledo.edu::f132f3bf-85c1-471d-8d3e-f17621efc5ca" providerId="AD" clId="Web-{B22EDF86-5AE8-BD55-7712-2A7F6EF12A8B}" dt="2022-04-03T02:33:02.083" v="510"/>
          <ac:spMkLst>
            <pc:docMk/>
            <pc:sldMk cId="1999664374" sldId="284"/>
            <ac:spMk id="8" creationId="{DFF2AC85-FAA0-4844-813F-83C04D7382E2}"/>
          </ac:spMkLst>
        </pc:spChg>
        <pc:spChg chg="add">
          <ac:chgData name="Thomas, Sharon T" userId="S::shthomas@rockets.utoledo.edu::f132f3bf-85c1-471d-8d3e-f17621efc5ca" providerId="AD" clId="Web-{B22EDF86-5AE8-BD55-7712-2A7F6EF12A8B}" dt="2022-04-03T02:33:02.083" v="510"/>
          <ac:spMkLst>
            <pc:docMk/>
            <pc:sldMk cId="1999664374" sldId="284"/>
            <ac:spMk id="10" creationId="{89CC0F1E-BAA2-47B1-8F83-7ECB9FD9E009}"/>
          </ac:spMkLst>
        </pc:spChg>
      </pc:sldChg>
      <pc:sldChg chg="addSp modSp mod setBg setClrOvrMap">
        <pc:chgData name="Thomas, Sharon T" userId="S::shthomas@rockets.utoledo.edu::f132f3bf-85c1-471d-8d3e-f17621efc5ca" providerId="AD" clId="Web-{B22EDF86-5AE8-BD55-7712-2A7F6EF12A8B}" dt="2022-04-03T02:33:20.458" v="511"/>
        <pc:sldMkLst>
          <pc:docMk/>
          <pc:sldMk cId="427311561" sldId="285"/>
        </pc:sldMkLst>
        <pc:spChg chg="mod">
          <ac:chgData name="Thomas, Sharon T" userId="S::shthomas@rockets.utoledo.edu::f132f3bf-85c1-471d-8d3e-f17621efc5ca" providerId="AD" clId="Web-{B22EDF86-5AE8-BD55-7712-2A7F6EF12A8B}" dt="2022-04-03T02:33:20.458" v="511"/>
          <ac:spMkLst>
            <pc:docMk/>
            <pc:sldMk cId="427311561" sldId="285"/>
            <ac:spMk id="2" creationId="{A1C2646D-44C2-002A-3C25-CE0BEEC743C3}"/>
          </ac:spMkLst>
        </pc:spChg>
        <pc:spChg chg="mod">
          <ac:chgData name="Thomas, Sharon T" userId="S::shthomas@rockets.utoledo.edu::f132f3bf-85c1-471d-8d3e-f17621efc5ca" providerId="AD" clId="Web-{B22EDF86-5AE8-BD55-7712-2A7F6EF12A8B}" dt="2022-04-03T02:33:20.458" v="511"/>
          <ac:spMkLst>
            <pc:docMk/>
            <pc:sldMk cId="427311561" sldId="285"/>
            <ac:spMk id="3" creationId="{076BB67D-6548-AC0E-A5C9-01A48ED5CD54}"/>
          </ac:spMkLst>
        </pc:spChg>
        <pc:spChg chg="add">
          <ac:chgData name="Thomas, Sharon T" userId="S::shthomas@rockets.utoledo.edu::f132f3bf-85c1-471d-8d3e-f17621efc5ca" providerId="AD" clId="Web-{B22EDF86-5AE8-BD55-7712-2A7F6EF12A8B}" dt="2022-04-03T02:33:20.458" v="511"/>
          <ac:spMkLst>
            <pc:docMk/>
            <pc:sldMk cId="427311561" sldId="285"/>
            <ac:spMk id="8" creationId="{DFF2AC85-FAA0-4844-813F-83C04D7382E2}"/>
          </ac:spMkLst>
        </pc:spChg>
        <pc:spChg chg="add">
          <ac:chgData name="Thomas, Sharon T" userId="S::shthomas@rockets.utoledo.edu::f132f3bf-85c1-471d-8d3e-f17621efc5ca" providerId="AD" clId="Web-{B22EDF86-5AE8-BD55-7712-2A7F6EF12A8B}" dt="2022-04-03T02:33:20.458" v="511"/>
          <ac:spMkLst>
            <pc:docMk/>
            <pc:sldMk cId="427311561" sldId="285"/>
            <ac:spMk id="10" creationId="{89CC0F1E-BAA2-47B1-8F83-7ECB9FD9E009}"/>
          </ac:spMkLst>
        </pc:spChg>
      </pc:sldChg>
      <pc:sldChg chg="addSp modSp mod setBg setClrOvrMap">
        <pc:chgData name="Thomas, Sharon T" userId="S::shthomas@rockets.utoledo.edu::f132f3bf-85c1-471d-8d3e-f17621efc5ca" providerId="AD" clId="Web-{B22EDF86-5AE8-BD55-7712-2A7F6EF12A8B}" dt="2022-04-03T02:33:29.895" v="512"/>
        <pc:sldMkLst>
          <pc:docMk/>
          <pc:sldMk cId="1992427213" sldId="286"/>
        </pc:sldMkLst>
        <pc:spChg chg="mod">
          <ac:chgData name="Thomas, Sharon T" userId="S::shthomas@rockets.utoledo.edu::f132f3bf-85c1-471d-8d3e-f17621efc5ca" providerId="AD" clId="Web-{B22EDF86-5AE8-BD55-7712-2A7F6EF12A8B}" dt="2022-04-03T02:33:29.895" v="512"/>
          <ac:spMkLst>
            <pc:docMk/>
            <pc:sldMk cId="1992427213" sldId="286"/>
            <ac:spMk id="2" creationId="{BE42A34A-6E61-FBE1-5C39-291B5184B015}"/>
          </ac:spMkLst>
        </pc:spChg>
        <pc:spChg chg="mod">
          <ac:chgData name="Thomas, Sharon T" userId="S::shthomas@rockets.utoledo.edu::f132f3bf-85c1-471d-8d3e-f17621efc5ca" providerId="AD" clId="Web-{B22EDF86-5AE8-BD55-7712-2A7F6EF12A8B}" dt="2022-04-03T02:33:29.895" v="512"/>
          <ac:spMkLst>
            <pc:docMk/>
            <pc:sldMk cId="1992427213" sldId="286"/>
            <ac:spMk id="3" creationId="{32F723F3-82DC-6E5E-56E6-B4C48433956C}"/>
          </ac:spMkLst>
        </pc:spChg>
        <pc:spChg chg="add">
          <ac:chgData name="Thomas, Sharon T" userId="S::shthomas@rockets.utoledo.edu::f132f3bf-85c1-471d-8d3e-f17621efc5ca" providerId="AD" clId="Web-{B22EDF86-5AE8-BD55-7712-2A7F6EF12A8B}" dt="2022-04-03T02:33:29.895" v="512"/>
          <ac:spMkLst>
            <pc:docMk/>
            <pc:sldMk cId="1992427213" sldId="286"/>
            <ac:spMk id="8" creationId="{DFF2AC85-FAA0-4844-813F-83C04D7382E2}"/>
          </ac:spMkLst>
        </pc:spChg>
        <pc:spChg chg="add">
          <ac:chgData name="Thomas, Sharon T" userId="S::shthomas@rockets.utoledo.edu::f132f3bf-85c1-471d-8d3e-f17621efc5ca" providerId="AD" clId="Web-{B22EDF86-5AE8-BD55-7712-2A7F6EF12A8B}" dt="2022-04-03T02:33:29.895" v="512"/>
          <ac:spMkLst>
            <pc:docMk/>
            <pc:sldMk cId="1992427213" sldId="286"/>
            <ac:spMk id="10" creationId="{89CC0F1E-BAA2-47B1-8F83-7ECB9FD9E009}"/>
          </ac:spMkLst>
        </pc:spChg>
      </pc:sldChg>
      <pc:sldChg chg="modSp">
        <pc:chgData name="Thomas, Sharon T" userId="S::shthomas@rockets.utoledo.edu::f132f3bf-85c1-471d-8d3e-f17621efc5ca" providerId="AD" clId="Web-{B22EDF86-5AE8-BD55-7712-2A7F6EF12A8B}" dt="2022-04-03T00:20:45.142" v="244" actId="20577"/>
        <pc:sldMkLst>
          <pc:docMk/>
          <pc:sldMk cId="1641002392" sldId="288"/>
        </pc:sldMkLst>
        <pc:spChg chg="mod">
          <ac:chgData name="Thomas, Sharon T" userId="S::shthomas@rockets.utoledo.edu::f132f3bf-85c1-471d-8d3e-f17621efc5ca" providerId="AD" clId="Web-{B22EDF86-5AE8-BD55-7712-2A7F6EF12A8B}" dt="2022-04-03T00:20:45.142" v="244" actId="20577"/>
          <ac:spMkLst>
            <pc:docMk/>
            <pc:sldMk cId="1641002392" sldId="288"/>
            <ac:spMk id="3" creationId="{4018BE7D-247A-2672-A824-7A959FD0A103}"/>
          </ac:spMkLst>
        </pc:spChg>
      </pc:sldChg>
      <pc:sldChg chg="addSp modSp mod setBg addAnim delAnim modAnim setClrOvrMap">
        <pc:chgData name="Thomas, Sharon T" userId="S::shthomas@rockets.utoledo.edu::f132f3bf-85c1-471d-8d3e-f17621efc5ca" providerId="AD" clId="Web-{B22EDF86-5AE8-BD55-7712-2A7F6EF12A8B}" dt="2022-04-03T02:58:55.833" v="590"/>
        <pc:sldMkLst>
          <pc:docMk/>
          <pc:sldMk cId="3233958196" sldId="299"/>
        </pc:sldMkLst>
        <pc:spChg chg="mod">
          <ac:chgData name="Thomas, Sharon T" userId="S::shthomas@rockets.utoledo.edu::f132f3bf-85c1-471d-8d3e-f17621efc5ca" providerId="AD" clId="Web-{B22EDF86-5AE8-BD55-7712-2A7F6EF12A8B}" dt="2022-04-03T02:22:56.689" v="482"/>
          <ac:spMkLst>
            <pc:docMk/>
            <pc:sldMk cId="3233958196" sldId="299"/>
            <ac:spMk id="2" creationId="{22FC7049-2B7D-2DDD-B54E-4AC8A0126F86}"/>
          </ac:spMkLst>
        </pc:spChg>
        <pc:spChg chg="mod">
          <ac:chgData name="Thomas, Sharon T" userId="S::shthomas@rockets.utoledo.edu::f132f3bf-85c1-471d-8d3e-f17621efc5ca" providerId="AD" clId="Web-{B22EDF86-5AE8-BD55-7712-2A7F6EF12A8B}" dt="2022-04-03T02:22:56.689" v="482"/>
          <ac:spMkLst>
            <pc:docMk/>
            <pc:sldMk cId="3233958196" sldId="299"/>
            <ac:spMk id="3" creationId="{0230BE58-1B8C-2647-8EA0-056AD45F4BB4}"/>
          </ac:spMkLst>
        </pc:spChg>
        <pc:spChg chg="add">
          <ac:chgData name="Thomas, Sharon T" userId="S::shthomas@rockets.utoledo.edu::f132f3bf-85c1-471d-8d3e-f17621efc5ca" providerId="AD" clId="Web-{B22EDF86-5AE8-BD55-7712-2A7F6EF12A8B}" dt="2022-04-03T02:22:56.689" v="482"/>
          <ac:spMkLst>
            <pc:docMk/>
            <pc:sldMk cId="3233958196" sldId="299"/>
            <ac:spMk id="8" creationId="{4F9857ED-1DEF-4481-AEB4-E7759342AC1A}"/>
          </ac:spMkLst>
        </pc:spChg>
        <pc:spChg chg="add">
          <ac:chgData name="Thomas, Sharon T" userId="S::shthomas@rockets.utoledo.edu::f132f3bf-85c1-471d-8d3e-f17621efc5ca" providerId="AD" clId="Web-{B22EDF86-5AE8-BD55-7712-2A7F6EF12A8B}" dt="2022-04-03T02:22:56.689" v="482"/>
          <ac:spMkLst>
            <pc:docMk/>
            <pc:sldMk cId="3233958196" sldId="299"/>
            <ac:spMk id="10" creationId="{D6E4FBE1-8E8A-42A6-B693-88C8979D80EA}"/>
          </ac:spMkLst>
        </pc:spChg>
      </pc:sldChg>
      <pc:sldChg chg="addSp modSp mod setBg addAnim delAnim modAnim setClrOvrMap">
        <pc:chgData name="Thomas, Sharon T" userId="S::shthomas@rockets.utoledo.edu::f132f3bf-85c1-471d-8d3e-f17621efc5ca" providerId="AD" clId="Web-{B22EDF86-5AE8-BD55-7712-2A7F6EF12A8B}" dt="2022-04-03T03:02:18.552" v="598" actId="20577"/>
        <pc:sldMkLst>
          <pc:docMk/>
          <pc:sldMk cId="163558793" sldId="301"/>
        </pc:sldMkLst>
        <pc:spChg chg="mod">
          <ac:chgData name="Thomas, Sharon T" userId="S::shthomas@rockets.utoledo.edu::f132f3bf-85c1-471d-8d3e-f17621efc5ca" providerId="AD" clId="Web-{B22EDF86-5AE8-BD55-7712-2A7F6EF12A8B}" dt="2022-04-03T03:02:18.552" v="598" actId="20577"/>
          <ac:spMkLst>
            <pc:docMk/>
            <pc:sldMk cId="163558793" sldId="301"/>
            <ac:spMk id="2" creationId="{C5A337D9-3A2C-0B83-B36D-0462863633C9}"/>
          </ac:spMkLst>
        </pc:spChg>
        <pc:spChg chg="mod">
          <ac:chgData name="Thomas, Sharon T" userId="S::shthomas@rockets.utoledo.edu::f132f3bf-85c1-471d-8d3e-f17621efc5ca" providerId="AD" clId="Web-{B22EDF86-5AE8-BD55-7712-2A7F6EF12A8B}" dt="2022-04-03T02:59:29.771" v="592" actId="20577"/>
          <ac:spMkLst>
            <pc:docMk/>
            <pc:sldMk cId="163558793" sldId="301"/>
            <ac:spMk id="3" creationId="{4DC6F65D-8824-DC25-7A54-6D507533E38A}"/>
          </ac:spMkLst>
        </pc:spChg>
        <pc:spChg chg="add">
          <ac:chgData name="Thomas, Sharon T" userId="S::shthomas@rockets.utoledo.edu::f132f3bf-85c1-471d-8d3e-f17621efc5ca" providerId="AD" clId="Web-{B22EDF86-5AE8-BD55-7712-2A7F6EF12A8B}" dt="2022-04-03T02:23:22.267" v="484"/>
          <ac:spMkLst>
            <pc:docMk/>
            <pc:sldMk cId="163558793" sldId="301"/>
            <ac:spMk id="8" creationId="{5BD1C87D-7B83-49A8-844E-433D32C45671}"/>
          </ac:spMkLst>
        </pc:spChg>
        <pc:spChg chg="add">
          <ac:chgData name="Thomas, Sharon T" userId="S::shthomas@rockets.utoledo.edu::f132f3bf-85c1-471d-8d3e-f17621efc5ca" providerId="AD" clId="Web-{B22EDF86-5AE8-BD55-7712-2A7F6EF12A8B}" dt="2022-04-03T02:23:22.267" v="484"/>
          <ac:spMkLst>
            <pc:docMk/>
            <pc:sldMk cId="163558793" sldId="301"/>
            <ac:spMk id="10" creationId="{1703047A-2C9B-4E2C-9A75-B67521B6D638}"/>
          </ac:spMkLst>
        </pc:spChg>
      </pc:sldChg>
      <pc:sldChg chg="addSp delSp modSp mod setBg setClrOvrMap">
        <pc:chgData name="Thomas, Sharon T" userId="S::shthomas@rockets.utoledo.edu::f132f3bf-85c1-471d-8d3e-f17621efc5ca" providerId="AD" clId="Web-{B22EDF86-5AE8-BD55-7712-2A7F6EF12A8B}" dt="2022-04-02T23:46:31.444" v="30" actId="20577"/>
        <pc:sldMkLst>
          <pc:docMk/>
          <pc:sldMk cId="26638671" sldId="302"/>
        </pc:sldMkLst>
        <pc:spChg chg="mod">
          <ac:chgData name="Thomas, Sharon T" userId="S::shthomas@rockets.utoledo.edu::f132f3bf-85c1-471d-8d3e-f17621efc5ca" providerId="AD" clId="Web-{B22EDF86-5AE8-BD55-7712-2A7F6EF12A8B}" dt="2022-04-02T23:45:23.460" v="23"/>
          <ac:spMkLst>
            <pc:docMk/>
            <pc:sldMk cId="26638671" sldId="302"/>
            <ac:spMk id="2" creationId="{8CFD53FA-3917-FAC7-89D0-EC2844BA08E5}"/>
          </ac:spMkLst>
        </pc:spChg>
        <pc:spChg chg="mod">
          <ac:chgData name="Thomas, Sharon T" userId="S::shthomas@rockets.utoledo.edu::f132f3bf-85c1-471d-8d3e-f17621efc5ca" providerId="AD" clId="Web-{B22EDF86-5AE8-BD55-7712-2A7F6EF12A8B}" dt="2022-04-02T23:46:31.444" v="30" actId="20577"/>
          <ac:spMkLst>
            <pc:docMk/>
            <pc:sldMk cId="26638671" sldId="302"/>
            <ac:spMk id="3" creationId="{EA3D9B0F-ABF7-7C32-2DD1-9935F7B8EE71}"/>
          </ac:spMkLst>
        </pc:spChg>
        <pc:spChg chg="add del">
          <ac:chgData name="Thomas, Sharon T" userId="S::shthomas@rockets.utoledo.edu::f132f3bf-85c1-471d-8d3e-f17621efc5ca" providerId="AD" clId="Web-{B22EDF86-5AE8-BD55-7712-2A7F6EF12A8B}" dt="2022-04-02T23:41:01.258" v="21"/>
          <ac:spMkLst>
            <pc:docMk/>
            <pc:sldMk cId="26638671" sldId="302"/>
            <ac:spMk id="8" creationId="{85016AEC-0320-4ED0-8ECB-FE11DDDFE17A}"/>
          </ac:spMkLst>
        </pc:spChg>
        <pc:spChg chg="add del">
          <ac:chgData name="Thomas, Sharon T" userId="S::shthomas@rockets.utoledo.edu::f132f3bf-85c1-471d-8d3e-f17621efc5ca" providerId="AD" clId="Web-{B22EDF86-5AE8-BD55-7712-2A7F6EF12A8B}" dt="2022-04-02T23:41:01.258" v="21"/>
          <ac:spMkLst>
            <pc:docMk/>
            <pc:sldMk cId="26638671" sldId="302"/>
            <ac:spMk id="10" creationId="{D3CDB30C-1F82-41E6-A067-831D6E89184F}"/>
          </ac:spMkLst>
        </pc:spChg>
        <pc:spChg chg="add del">
          <ac:chgData name="Thomas, Sharon T" userId="S::shthomas@rockets.utoledo.edu::f132f3bf-85c1-471d-8d3e-f17621efc5ca" providerId="AD" clId="Web-{B22EDF86-5AE8-BD55-7712-2A7F6EF12A8B}" dt="2022-04-02T23:41:01.258" v="21"/>
          <ac:spMkLst>
            <pc:docMk/>
            <pc:sldMk cId="26638671" sldId="302"/>
            <ac:spMk id="12" creationId="{2DDA86DD-F997-4F66-A87C-5B58AB6D19EC}"/>
          </ac:spMkLst>
        </pc:spChg>
        <pc:spChg chg="add del">
          <ac:chgData name="Thomas, Sharon T" userId="S::shthomas@rockets.utoledo.edu::f132f3bf-85c1-471d-8d3e-f17621efc5ca" providerId="AD" clId="Web-{B22EDF86-5AE8-BD55-7712-2A7F6EF12A8B}" dt="2022-04-02T23:41:01.258" v="21"/>
          <ac:spMkLst>
            <pc:docMk/>
            <pc:sldMk cId="26638671" sldId="302"/>
            <ac:spMk id="14" creationId="{D241B827-437E-40A3-A732-669230D6A5BC}"/>
          </ac:spMkLst>
        </pc:spChg>
        <pc:spChg chg="add del">
          <ac:chgData name="Thomas, Sharon T" userId="S::shthomas@rockets.utoledo.edu::f132f3bf-85c1-471d-8d3e-f17621efc5ca" providerId="AD" clId="Web-{B22EDF86-5AE8-BD55-7712-2A7F6EF12A8B}" dt="2022-04-02T23:45:23.460" v="23"/>
          <ac:spMkLst>
            <pc:docMk/>
            <pc:sldMk cId="26638671" sldId="302"/>
            <ac:spMk id="16" creationId="{72B886CF-D3D5-4CDE-A0D0-35994223D8D7}"/>
          </ac:spMkLst>
        </pc:spChg>
        <pc:spChg chg="add del">
          <ac:chgData name="Thomas, Sharon T" userId="S::shthomas@rockets.utoledo.edu::f132f3bf-85c1-471d-8d3e-f17621efc5ca" providerId="AD" clId="Web-{B22EDF86-5AE8-BD55-7712-2A7F6EF12A8B}" dt="2022-04-02T23:45:23.460" v="23"/>
          <ac:spMkLst>
            <pc:docMk/>
            <pc:sldMk cId="26638671" sldId="302"/>
            <ac:spMk id="17" creationId="{FC139937-FF72-463A-8CD1-5AFF723B298A}"/>
          </ac:spMkLst>
        </pc:spChg>
        <pc:spChg chg="add del">
          <ac:chgData name="Thomas, Sharon T" userId="S::shthomas@rockets.utoledo.edu::f132f3bf-85c1-471d-8d3e-f17621efc5ca" providerId="AD" clId="Web-{B22EDF86-5AE8-BD55-7712-2A7F6EF12A8B}" dt="2022-04-02T23:45:23.460" v="23"/>
          <ac:spMkLst>
            <pc:docMk/>
            <pc:sldMk cId="26638671" sldId="302"/>
            <ac:spMk id="18" creationId="{5565521B-3AFA-45E0-B4C4-C6ED089C86E5}"/>
          </ac:spMkLst>
        </pc:spChg>
        <pc:spChg chg="add del">
          <ac:chgData name="Thomas, Sharon T" userId="S::shthomas@rockets.utoledo.edu::f132f3bf-85c1-471d-8d3e-f17621efc5ca" providerId="AD" clId="Web-{B22EDF86-5AE8-BD55-7712-2A7F6EF12A8B}" dt="2022-04-02T23:36:05.943" v="2"/>
          <ac:spMkLst>
            <pc:docMk/>
            <pc:sldMk cId="26638671" sldId="302"/>
            <ac:spMk id="19" creationId="{0D7B6173-1D58-48E2-83CF-37350F315F75}"/>
          </ac:spMkLst>
        </pc:spChg>
        <pc:spChg chg="add">
          <ac:chgData name="Thomas, Sharon T" userId="S::shthomas@rockets.utoledo.edu::f132f3bf-85c1-471d-8d3e-f17621efc5ca" providerId="AD" clId="Web-{B22EDF86-5AE8-BD55-7712-2A7F6EF12A8B}" dt="2022-04-02T23:45:23.460" v="23"/>
          <ac:spMkLst>
            <pc:docMk/>
            <pc:sldMk cId="26638671" sldId="302"/>
            <ac:spMk id="20" creationId="{5BD1C87D-7B83-49A8-844E-433D32C45671}"/>
          </ac:spMkLst>
        </pc:spChg>
        <pc:spChg chg="add del">
          <ac:chgData name="Thomas, Sharon T" userId="S::shthomas@rockets.utoledo.edu::f132f3bf-85c1-471d-8d3e-f17621efc5ca" providerId="AD" clId="Web-{B22EDF86-5AE8-BD55-7712-2A7F6EF12A8B}" dt="2022-04-02T23:36:05.943" v="2"/>
          <ac:spMkLst>
            <pc:docMk/>
            <pc:sldMk cId="26638671" sldId="302"/>
            <ac:spMk id="21" creationId="{3E4CBDBB-4FBD-4B9E-BD01-054A81D431CC}"/>
          </ac:spMkLst>
        </pc:spChg>
        <pc:spChg chg="add">
          <ac:chgData name="Thomas, Sharon T" userId="S::shthomas@rockets.utoledo.edu::f132f3bf-85c1-471d-8d3e-f17621efc5ca" providerId="AD" clId="Web-{B22EDF86-5AE8-BD55-7712-2A7F6EF12A8B}" dt="2022-04-02T23:45:23.460" v="23"/>
          <ac:spMkLst>
            <pc:docMk/>
            <pc:sldMk cId="26638671" sldId="302"/>
            <ac:spMk id="22" creationId="{1703047A-2C9B-4E2C-9A75-B67521B6D638}"/>
          </ac:spMkLst>
        </pc:spChg>
        <pc:spChg chg="add del">
          <ac:chgData name="Thomas, Sharon T" userId="S::shthomas@rockets.utoledo.edu::f132f3bf-85c1-471d-8d3e-f17621efc5ca" providerId="AD" clId="Web-{B22EDF86-5AE8-BD55-7712-2A7F6EF12A8B}" dt="2022-04-02T23:36:05.943" v="2"/>
          <ac:spMkLst>
            <pc:docMk/>
            <pc:sldMk cId="26638671" sldId="302"/>
            <ac:spMk id="25" creationId="{72C4834C-B602-4125-8264-BD0D55A5885F}"/>
          </ac:spMkLst>
        </pc:spChg>
        <pc:spChg chg="add del">
          <ac:chgData name="Thomas, Sharon T" userId="S::shthomas@rockets.utoledo.edu::f132f3bf-85c1-471d-8d3e-f17621efc5ca" providerId="AD" clId="Web-{B22EDF86-5AE8-BD55-7712-2A7F6EF12A8B}" dt="2022-04-02T23:36:05.943" v="2"/>
          <ac:spMkLst>
            <pc:docMk/>
            <pc:sldMk cId="26638671" sldId="302"/>
            <ac:spMk id="27" creationId="{53172EE5-132F-4DD4-8855-4DBBD9C3465E}"/>
          </ac:spMkLst>
        </pc:spChg>
        <pc:picChg chg="add del">
          <ac:chgData name="Thomas, Sharon T" userId="S::shthomas@rockets.utoledo.edu::f132f3bf-85c1-471d-8d3e-f17621efc5ca" providerId="AD" clId="Web-{B22EDF86-5AE8-BD55-7712-2A7F6EF12A8B}" dt="2022-04-02T23:36:05.943" v="2"/>
          <ac:picMkLst>
            <pc:docMk/>
            <pc:sldMk cId="26638671" sldId="302"/>
            <ac:picMk id="23" creationId="{B01A6F03-171F-40B2-8B2C-A061B89241F6}"/>
          </ac:picMkLst>
        </pc:picChg>
      </pc:sldChg>
      <pc:sldChg chg="addSp modSp new mod setBg modClrScheme setClrOvrMap chgLayout">
        <pc:chgData name="Thomas, Sharon T" userId="S::shthomas@rockets.utoledo.edu::f132f3bf-85c1-471d-8d3e-f17621efc5ca" providerId="AD" clId="Web-{B22EDF86-5AE8-BD55-7712-2A7F6EF12A8B}" dt="2022-04-03T02:25:30.283" v="497"/>
        <pc:sldMkLst>
          <pc:docMk/>
          <pc:sldMk cId="3334794579" sldId="303"/>
        </pc:sldMkLst>
        <pc:spChg chg="add mod">
          <ac:chgData name="Thomas, Sharon T" userId="S::shthomas@rockets.utoledo.edu::f132f3bf-85c1-471d-8d3e-f17621efc5ca" providerId="AD" clId="Web-{B22EDF86-5AE8-BD55-7712-2A7F6EF12A8B}" dt="2022-04-03T02:25:30.283" v="497"/>
          <ac:spMkLst>
            <pc:docMk/>
            <pc:sldMk cId="3334794579" sldId="303"/>
            <ac:spMk id="2" creationId="{53B04370-C6D8-ECD0-42B6-BC0D097E8437}"/>
          </ac:spMkLst>
        </pc:spChg>
        <pc:spChg chg="add">
          <ac:chgData name="Thomas, Sharon T" userId="S::shthomas@rockets.utoledo.edu::f132f3bf-85c1-471d-8d3e-f17621efc5ca" providerId="AD" clId="Web-{B22EDF86-5AE8-BD55-7712-2A7F6EF12A8B}" dt="2022-04-03T02:25:30.283" v="497"/>
          <ac:spMkLst>
            <pc:docMk/>
            <pc:sldMk cId="3334794579" sldId="303"/>
            <ac:spMk id="8" creationId="{1DB7C82F-AB7E-4F0C-B829-FA1B9C415180}"/>
          </ac:spMkLst>
        </pc:spChg>
        <pc:picChg chg="add">
          <ac:chgData name="Thomas, Sharon T" userId="S::shthomas@rockets.utoledo.edu::f132f3bf-85c1-471d-8d3e-f17621efc5ca" providerId="AD" clId="Web-{B22EDF86-5AE8-BD55-7712-2A7F6EF12A8B}" dt="2022-04-03T02:25:30.283" v="497"/>
          <ac:picMkLst>
            <pc:docMk/>
            <pc:sldMk cId="3334794579" sldId="303"/>
            <ac:picMk id="4" creationId="{30049297-36CE-2BD5-FB41-1779FECC856E}"/>
          </ac:picMkLst>
        </pc:picChg>
      </pc:sldChg>
    </pc:docChg>
  </pc:docChgLst>
  <pc:docChgLst>
    <pc:chgData name="Thomas, Sharon T" userId="S::shthomas@rockets.utoledo.edu::f132f3bf-85c1-471d-8d3e-f17621efc5ca" providerId="AD" clId="Web-{89DDB82A-292D-6DC4-3D7F-DC60248A5979}"/>
    <pc:docChg chg="modSld">
      <pc:chgData name="Thomas, Sharon T" userId="S::shthomas@rockets.utoledo.edu::f132f3bf-85c1-471d-8d3e-f17621efc5ca" providerId="AD" clId="Web-{89DDB82A-292D-6DC4-3D7F-DC60248A5979}" dt="2022-04-03T21:23:43.061" v="12" actId="20577"/>
      <pc:docMkLst>
        <pc:docMk/>
      </pc:docMkLst>
      <pc:sldChg chg="addSp delSp modSp">
        <pc:chgData name="Thomas, Sharon T" userId="S::shthomas@rockets.utoledo.edu::f132f3bf-85c1-471d-8d3e-f17621efc5ca" providerId="AD" clId="Web-{89DDB82A-292D-6DC4-3D7F-DC60248A5979}" dt="2022-04-03T21:18:50.217" v="9"/>
        <pc:sldMkLst>
          <pc:docMk/>
          <pc:sldMk cId="11108612" sldId="261"/>
        </pc:sldMkLst>
        <pc:spChg chg="mod">
          <ac:chgData name="Thomas, Sharon T" userId="S::shthomas@rockets.utoledo.edu::f132f3bf-85c1-471d-8d3e-f17621efc5ca" providerId="AD" clId="Web-{89DDB82A-292D-6DC4-3D7F-DC60248A5979}" dt="2022-04-03T21:18:50.217" v="9"/>
          <ac:spMkLst>
            <pc:docMk/>
            <pc:sldMk cId="11108612" sldId="261"/>
            <ac:spMk id="2" creationId="{1ECADDA4-996B-666E-1B6A-0253CC3DA63A}"/>
          </ac:spMkLst>
        </pc:spChg>
        <pc:spChg chg="add del">
          <ac:chgData name="Thomas, Sharon T" userId="S::shthomas@rockets.utoledo.edu::f132f3bf-85c1-471d-8d3e-f17621efc5ca" providerId="AD" clId="Web-{89DDB82A-292D-6DC4-3D7F-DC60248A5979}" dt="2022-04-03T21:18:50.217" v="9"/>
          <ac:spMkLst>
            <pc:docMk/>
            <pc:sldMk cId="11108612" sldId="261"/>
            <ac:spMk id="3" creationId="{A7D60F01-C3BE-C250-38B7-00C8EF47BF3D}"/>
          </ac:spMkLst>
        </pc:spChg>
        <pc:spChg chg="add del">
          <ac:chgData name="Thomas, Sharon T" userId="S::shthomas@rockets.utoledo.edu::f132f3bf-85c1-471d-8d3e-f17621efc5ca" providerId="AD" clId="Web-{89DDB82A-292D-6DC4-3D7F-DC60248A5979}" dt="2022-04-03T21:18:50.217" v="9"/>
          <ac:spMkLst>
            <pc:docMk/>
            <pc:sldMk cId="11108612" sldId="261"/>
            <ac:spMk id="8" creationId="{CB5DFCDA-694D-4637-8E9B-038575194349}"/>
          </ac:spMkLst>
        </pc:spChg>
        <pc:spChg chg="add del">
          <ac:chgData name="Thomas, Sharon T" userId="S::shthomas@rockets.utoledo.edu::f132f3bf-85c1-471d-8d3e-f17621efc5ca" providerId="AD" clId="Web-{89DDB82A-292D-6DC4-3D7F-DC60248A5979}" dt="2022-04-03T21:18:50.217" v="9"/>
          <ac:spMkLst>
            <pc:docMk/>
            <pc:sldMk cId="11108612" sldId="261"/>
            <ac:spMk id="10" creationId="{E4DB276E-BFF1-43F5-AB90-7ABA4B9A919A}"/>
          </ac:spMkLst>
        </pc:spChg>
        <pc:spChg chg="add del">
          <ac:chgData name="Thomas, Sharon T" userId="S::shthomas@rockets.utoledo.edu::f132f3bf-85c1-471d-8d3e-f17621efc5ca" providerId="AD" clId="Web-{89DDB82A-292D-6DC4-3D7F-DC60248A5979}" dt="2022-04-03T21:18:50.217" v="9"/>
          <ac:spMkLst>
            <pc:docMk/>
            <pc:sldMk cId="11108612" sldId="261"/>
            <ac:spMk id="17" creationId="{CF62D2A7-8207-488C-9F46-316BA81A16C8}"/>
          </ac:spMkLst>
        </pc:spChg>
        <pc:graphicFrameChg chg="add del">
          <ac:chgData name="Thomas, Sharon T" userId="S::shthomas@rockets.utoledo.edu::f132f3bf-85c1-471d-8d3e-f17621efc5ca" providerId="AD" clId="Web-{89DDB82A-292D-6DC4-3D7F-DC60248A5979}" dt="2022-04-03T21:18:50.217" v="9"/>
          <ac:graphicFrameMkLst>
            <pc:docMk/>
            <pc:sldMk cId="11108612" sldId="261"/>
            <ac:graphicFrameMk id="12" creationId="{A51D130C-9D13-0383-33F2-7D2560492F5C}"/>
          </ac:graphicFrameMkLst>
        </pc:graphicFrameChg>
        <pc:picChg chg="add del">
          <ac:chgData name="Thomas, Sharon T" userId="S::shthomas@rockets.utoledo.edu::f132f3bf-85c1-471d-8d3e-f17621efc5ca" providerId="AD" clId="Web-{89DDB82A-292D-6DC4-3D7F-DC60248A5979}" dt="2022-04-03T21:18:50.217" v="9"/>
          <ac:picMkLst>
            <pc:docMk/>
            <pc:sldMk cId="11108612" sldId="261"/>
            <ac:picMk id="13" creationId="{0E32A610-B6A4-3ABE-CFEF-6E1D1176D857}"/>
          </ac:picMkLst>
        </pc:picChg>
      </pc:sldChg>
      <pc:sldChg chg="addSp modSp">
        <pc:chgData name="Thomas, Sharon T" userId="S::shthomas@rockets.utoledo.edu::f132f3bf-85c1-471d-8d3e-f17621efc5ca" providerId="AD" clId="Web-{89DDB82A-292D-6DC4-3D7F-DC60248A5979}" dt="2022-04-03T21:10:58.358" v="7" actId="20577"/>
        <pc:sldMkLst>
          <pc:docMk/>
          <pc:sldMk cId="4018620596" sldId="263"/>
        </pc:sldMkLst>
        <pc:spChg chg="mod">
          <ac:chgData name="Thomas, Sharon T" userId="S::shthomas@rockets.utoledo.edu::f132f3bf-85c1-471d-8d3e-f17621efc5ca" providerId="AD" clId="Web-{89DDB82A-292D-6DC4-3D7F-DC60248A5979}" dt="2022-04-03T21:09:46.186" v="0" actId="20577"/>
          <ac:spMkLst>
            <pc:docMk/>
            <pc:sldMk cId="4018620596" sldId="263"/>
            <ac:spMk id="3" creationId="{453A10C0-C872-60EA-38BD-9B5DBEEA0075}"/>
          </ac:spMkLst>
        </pc:spChg>
        <pc:spChg chg="add mod">
          <ac:chgData name="Thomas, Sharon T" userId="S::shthomas@rockets.utoledo.edu::f132f3bf-85c1-471d-8d3e-f17621efc5ca" providerId="AD" clId="Web-{89DDB82A-292D-6DC4-3D7F-DC60248A5979}" dt="2022-04-03T21:10:58.358" v="7" actId="20577"/>
          <ac:spMkLst>
            <pc:docMk/>
            <pc:sldMk cId="4018620596" sldId="263"/>
            <ac:spMk id="4" creationId="{710071F2-4173-B3D0-4D95-0C665E2CDF1F}"/>
          </ac:spMkLst>
        </pc:spChg>
      </pc:sldChg>
      <pc:sldChg chg="modSp">
        <pc:chgData name="Thomas, Sharon T" userId="S::shthomas@rockets.utoledo.edu::f132f3bf-85c1-471d-8d3e-f17621efc5ca" providerId="AD" clId="Web-{89DDB82A-292D-6DC4-3D7F-DC60248A5979}" dt="2022-04-03T21:21:04.576" v="11" actId="20577"/>
        <pc:sldMkLst>
          <pc:docMk/>
          <pc:sldMk cId="3233958196" sldId="299"/>
        </pc:sldMkLst>
        <pc:spChg chg="mod">
          <ac:chgData name="Thomas, Sharon T" userId="S::shthomas@rockets.utoledo.edu::f132f3bf-85c1-471d-8d3e-f17621efc5ca" providerId="AD" clId="Web-{89DDB82A-292D-6DC4-3D7F-DC60248A5979}" dt="2022-04-03T21:21:04.576" v="11" actId="20577"/>
          <ac:spMkLst>
            <pc:docMk/>
            <pc:sldMk cId="3233958196" sldId="299"/>
            <ac:spMk id="3" creationId="{0230BE58-1B8C-2647-8EA0-056AD45F4BB4}"/>
          </ac:spMkLst>
        </pc:spChg>
      </pc:sldChg>
      <pc:sldChg chg="modSp">
        <pc:chgData name="Thomas, Sharon T" userId="S::shthomas@rockets.utoledo.edu::f132f3bf-85c1-471d-8d3e-f17621efc5ca" providerId="AD" clId="Web-{89DDB82A-292D-6DC4-3D7F-DC60248A5979}" dt="2022-04-03T21:23:43.061" v="12" actId="20577"/>
        <pc:sldMkLst>
          <pc:docMk/>
          <pc:sldMk cId="163558793" sldId="301"/>
        </pc:sldMkLst>
        <pc:spChg chg="mod">
          <ac:chgData name="Thomas, Sharon T" userId="S::shthomas@rockets.utoledo.edu::f132f3bf-85c1-471d-8d3e-f17621efc5ca" providerId="AD" clId="Web-{89DDB82A-292D-6DC4-3D7F-DC60248A5979}" dt="2022-04-03T21:23:43.061" v="12" actId="20577"/>
          <ac:spMkLst>
            <pc:docMk/>
            <pc:sldMk cId="163558793" sldId="301"/>
            <ac:spMk id="3" creationId="{4DC6F65D-8824-DC25-7A54-6D507533E38A}"/>
          </ac:spMkLst>
        </pc:spChg>
      </pc:sldChg>
    </pc:docChg>
  </pc:docChgLst>
  <pc:docChgLst>
    <pc:chgData name="Thomas, Sharon T" userId="S::shthomas@rockets.utoledo.edu::f132f3bf-85c1-471d-8d3e-f17621efc5ca" providerId="AD" clId="Web-{D40EDC14-D787-1504-BDB2-C3C2B259CD7C}"/>
    <pc:docChg chg="addSld delSld modSld">
      <pc:chgData name="Thomas, Sharon T" userId="S::shthomas@rockets.utoledo.edu::f132f3bf-85c1-471d-8d3e-f17621efc5ca" providerId="AD" clId="Web-{D40EDC14-D787-1504-BDB2-C3C2B259CD7C}" dt="2022-04-01T15:36:38.351" v="1005" actId="20577"/>
      <pc:docMkLst>
        <pc:docMk/>
      </pc:docMkLst>
      <pc:sldChg chg="modSp">
        <pc:chgData name="Thomas, Sharon T" userId="S::shthomas@rockets.utoledo.edu::f132f3bf-85c1-471d-8d3e-f17621efc5ca" providerId="AD" clId="Web-{D40EDC14-D787-1504-BDB2-C3C2B259CD7C}" dt="2022-04-01T13:58:39.222" v="423" actId="20577"/>
        <pc:sldMkLst>
          <pc:docMk/>
          <pc:sldMk cId="11108612" sldId="261"/>
        </pc:sldMkLst>
        <pc:spChg chg="mod">
          <ac:chgData name="Thomas, Sharon T" userId="S::shthomas@rockets.utoledo.edu::f132f3bf-85c1-471d-8d3e-f17621efc5ca" providerId="AD" clId="Web-{D40EDC14-D787-1504-BDB2-C3C2B259CD7C}" dt="2022-04-01T13:58:39.222" v="423" actId="20577"/>
          <ac:spMkLst>
            <pc:docMk/>
            <pc:sldMk cId="11108612" sldId="261"/>
            <ac:spMk id="3" creationId="{A7D60F01-C3BE-C250-38B7-00C8EF47BF3D}"/>
          </ac:spMkLst>
        </pc:spChg>
      </pc:sldChg>
      <pc:sldChg chg="modSp">
        <pc:chgData name="Thomas, Sharon T" userId="S::shthomas@rockets.utoledo.edu::f132f3bf-85c1-471d-8d3e-f17621efc5ca" providerId="AD" clId="Web-{D40EDC14-D787-1504-BDB2-C3C2B259CD7C}" dt="2022-04-01T13:59:29.115" v="439" actId="20577"/>
        <pc:sldMkLst>
          <pc:docMk/>
          <pc:sldMk cId="2555909738" sldId="262"/>
        </pc:sldMkLst>
        <pc:spChg chg="mod">
          <ac:chgData name="Thomas, Sharon T" userId="S::shthomas@rockets.utoledo.edu::f132f3bf-85c1-471d-8d3e-f17621efc5ca" providerId="AD" clId="Web-{D40EDC14-D787-1504-BDB2-C3C2B259CD7C}" dt="2022-04-01T13:59:29.115" v="439" actId="20577"/>
          <ac:spMkLst>
            <pc:docMk/>
            <pc:sldMk cId="2555909738" sldId="262"/>
            <ac:spMk id="3" creationId="{039E23F9-6329-8040-7CF3-882BC6E6AD64}"/>
          </ac:spMkLst>
        </pc:spChg>
      </pc:sldChg>
      <pc:sldChg chg="modSp">
        <pc:chgData name="Thomas, Sharon T" userId="S::shthomas@rockets.utoledo.edu::f132f3bf-85c1-471d-8d3e-f17621efc5ca" providerId="AD" clId="Web-{D40EDC14-D787-1504-BDB2-C3C2B259CD7C}" dt="2022-04-01T13:40:35.327" v="274" actId="20577"/>
        <pc:sldMkLst>
          <pc:docMk/>
          <pc:sldMk cId="4018620596" sldId="263"/>
        </pc:sldMkLst>
        <pc:spChg chg="mod">
          <ac:chgData name="Thomas, Sharon T" userId="S::shthomas@rockets.utoledo.edu::f132f3bf-85c1-471d-8d3e-f17621efc5ca" providerId="AD" clId="Web-{D40EDC14-D787-1504-BDB2-C3C2B259CD7C}" dt="2022-04-01T13:40:35.327" v="274" actId="20577"/>
          <ac:spMkLst>
            <pc:docMk/>
            <pc:sldMk cId="4018620596" sldId="263"/>
            <ac:spMk id="2" creationId="{7C90D62E-4599-27EE-028B-F56CC400BEBD}"/>
          </ac:spMkLst>
        </pc:spChg>
      </pc:sldChg>
      <pc:sldChg chg="del">
        <pc:chgData name="Thomas, Sharon T" userId="S::shthomas@rockets.utoledo.edu::f132f3bf-85c1-471d-8d3e-f17621efc5ca" providerId="AD" clId="Web-{D40EDC14-D787-1504-BDB2-C3C2B259CD7C}" dt="2022-04-01T13:56:07.155" v="417"/>
        <pc:sldMkLst>
          <pc:docMk/>
          <pc:sldMk cId="1351295294" sldId="265"/>
        </pc:sldMkLst>
      </pc:sldChg>
      <pc:sldChg chg="del">
        <pc:chgData name="Thomas, Sharon T" userId="S::shthomas@rockets.utoledo.edu::f132f3bf-85c1-471d-8d3e-f17621efc5ca" providerId="AD" clId="Web-{D40EDC14-D787-1504-BDB2-C3C2B259CD7C}" dt="2022-04-01T13:57:02.719" v="418"/>
        <pc:sldMkLst>
          <pc:docMk/>
          <pc:sldMk cId="2024981144" sldId="267"/>
        </pc:sldMkLst>
      </pc:sldChg>
      <pc:sldChg chg="modSp">
        <pc:chgData name="Thomas, Sharon T" userId="S::shthomas@rockets.utoledo.edu::f132f3bf-85c1-471d-8d3e-f17621efc5ca" providerId="AD" clId="Web-{D40EDC14-D787-1504-BDB2-C3C2B259CD7C}" dt="2022-04-01T13:55:21.622" v="416" actId="20577"/>
        <pc:sldMkLst>
          <pc:docMk/>
          <pc:sldMk cId="648561764" sldId="268"/>
        </pc:sldMkLst>
        <pc:spChg chg="mod">
          <ac:chgData name="Thomas, Sharon T" userId="S::shthomas@rockets.utoledo.edu::f132f3bf-85c1-471d-8d3e-f17621efc5ca" providerId="AD" clId="Web-{D40EDC14-D787-1504-BDB2-C3C2B259CD7C}" dt="2022-04-01T13:55:21.622" v="416" actId="20577"/>
          <ac:spMkLst>
            <pc:docMk/>
            <pc:sldMk cId="648561764" sldId="268"/>
            <ac:spMk id="150" creationId="{00000000-0000-0000-0000-000000000000}"/>
          </ac:spMkLst>
        </pc:spChg>
      </pc:sldChg>
      <pc:sldChg chg="modSp">
        <pc:chgData name="Thomas, Sharon T" userId="S::shthomas@rockets.utoledo.edu::f132f3bf-85c1-471d-8d3e-f17621efc5ca" providerId="AD" clId="Web-{D40EDC14-D787-1504-BDB2-C3C2B259CD7C}" dt="2022-04-01T13:57:46.611" v="419" actId="14100"/>
        <pc:sldMkLst>
          <pc:docMk/>
          <pc:sldMk cId="3595045020" sldId="271"/>
        </pc:sldMkLst>
        <pc:spChg chg="mod">
          <ac:chgData name="Thomas, Sharon T" userId="S::shthomas@rockets.utoledo.edu::f132f3bf-85c1-471d-8d3e-f17621efc5ca" providerId="AD" clId="Web-{D40EDC14-D787-1504-BDB2-C3C2B259CD7C}" dt="2022-04-01T13:57:46.611" v="419" actId="14100"/>
          <ac:spMkLst>
            <pc:docMk/>
            <pc:sldMk cId="3595045020" sldId="271"/>
            <ac:spMk id="245" creationId="{00000000-0000-0000-0000-000000000000}"/>
          </ac:spMkLst>
        </pc:spChg>
      </pc:sldChg>
      <pc:sldChg chg="modSp">
        <pc:chgData name="Thomas, Sharon T" userId="S::shthomas@rockets.utoledo.edu::f132f3bf-85c1-471d-8d3e-f17621efc5ca" providerId="AD" clId="Web-{D40EDC14-D787-1504-BDB2-C3C2B259CD7C}" dt="2022-04-01T13:54:46.762" v="413" actId="1076"/>
        <pc:sldMkLst>
          <pc:docMk/>
          <pc:sldMk cId="686849879" sldId="275"/>
        </pc:sldMkLst>
        <pc:spChg chg="mod">
          <ac:chgData name="Thomas, Sharon T" userId="S::shthomas@rockets.utoledo.edu::f132f3bf-85c1-471d-8d3e-f17621efc5ca" providerId="AD" clId="Web-{D40EDC14-D787-1504-BDB2-C3C2B259CD7C}" dt="2022-04-01T13:54:46.762" v="413" actId="1076"/>
          <ac:spMkLst>
            <pc:docMk/>
            <pc:sldMk cId="686849879" sldId="275"/>
            <ac:spMk id="148" creationId="{00000000-0000-0000-0000-000000000000}"/>
          </ac:spMkLst>
        </pc:spChg>
      </pc:sldChg>
      <pc:sldChg chg="addSp delSp modSp mod setBg">
        <pc:chgData name="Thomas, Sharon T" userId="S::shthomas@rockets.utoledo.edu::f132f3bf-85c1-471d-8d3e-f17621efc5ca" providerId="AD" clId="Web-{D40EDC14-D787-1504-BDB2-C3C2B259CD7C}" dt="2022-04-01T13:51:58.694" v="394" actId="14100"/>
        <pc:sldMkLst>
          <pc:docMk/>
          <pc:sldMk cId="3415465627" sldId="276"/>
        </pc:sldMkLst>
        <pc:spChg chg="add del mod">
          <ac:chgData name="Thomas, Sharon T" userId="S::shthomas@rockets.utoledo.edu::f132f3bf-85c1-471d-8d3e-f17621efc5ca" providerId="AD" clId="Web-{D40EDC14-D787-1504-BDB2-C3C2B259CD7C}" dt="2022-04-01T13:41:56.346" v="306" actId="20577"/>
          <ac:spMkLst>
            <pc:docMk/>
            <pc:sldMk cId="3415465627" sldId="276"/>
            <ac:spMk id="2" creationId="{6E242239-48CC-1CF8-38BB-34249F133ED8}"/>
          </ac:spMkLst>
        </pc:spChg>
        <pc:spChg chg="del">
          <ac:chgData name="Thomas, Sharon T" userId="S::shthomas@rockets.utoledo.edu::f132f3bf-85c1-471d-8d3e-f17621efc5ca" providerId="AD" clId="Web-{D40EDC14-D787-1504-BDB2-C3C2B259CD7C}" dt="2022-04-01T13:40:37.921" v="275"/>
          <ac:spMkLst>
            <pc:docMk/>
            <pc:sldMk cId="3415465627" sldId="276"/>
            <ac:spMk id="3" creationId="{E07CD91A-0C2D-040D-AA08-53479C5919A0}"/>
          </ac:spMkLst>
        </pc:spChg>
        <pc:spChg chg="add mod">
          <ac:chgData name="Thomas, Sharon T" userId="S::shthomas@rockets.utoledo.edu::f132f3bf-85c1-471d-8d3e-f17621efc5ca" providerId="AD" clId="Web-{D40EDC14-D787-1504-BDB2-C3C2B259CD7C}" dt="2022-04-01T13:51:58.694" v="394" actId="14100"/>
          <ac:spMkLst>
            <pc:docMk/>
            <pc:sldMk cId="3415465627" sldId="276"/>
            <ac:spMk id="5" creationId="{4910A653-1746-A77B-A242-FB9D28CF414B}"/>
          </ac:spMkLst>
        </pc:spChg>
        <pc:spChg chg="add del mod">
          <ac:chgData name="Thomas, Sharon T" userId="S::shthomas@rockets.utoledo.edu::f132f3bf-85c1-471d-8d3e-f17621efc5ca" providerId="AD" clId="Web-{D40EDC14-D787-1504-BDB2-C3C2B259CD7C}" dt="2022-04-01T13:47:33.107" v="333"/>
          <ac:spMkLst>
            <pc:docMk/>
            <pc:sldMk cId="3415465627" sldId="276"/>
            <ac:spMk id="7" creationId="{9DFFA691-3390-AC7F-C9CC-F87E0EF7E889}"/>
          </ac:spMkLst>
        </pc:spChg>
        <pc:spChg chg="add del">
          <ac:chgData name="Thomas, Sharon T" userId="S::shthomas@rockets.utoledo.edu::f132f3bf-85c1-471d-8d3e-f17621efc5ca" providerId="AD" clId="Web-{D40EDC14-D787-1504-BDB2-C3C2B259CD7C}" dt="2022-04-01T13:41:16.063" v="279"/>
          <ac:spMkLst>
            <pc:docMk/>
            <pc:sldMk cId="3415465627" sldId="276"/>
            <ac:spMk id="9" creationId="{01D0AF59-99C3-4251-AB9A-C966C6AD4400}"/>
          </ac:spMkLst>
        </pc:spChg>
        <pc:spChg chg="add del">
          <ac:chgData name="Thomas, Sharon T" userId="S::shthomas@rockets.utoledo.edu::f132f3bf-85c1-471d-8d3e-f17621efc5ca" providerId="AD" clId="Web-{D40EDC14-D787-1504-BDB2-C3C2B259CD7C}" dt="2022-04-01T13:41:16.063" v="279"/>
          <ac:spMkLst>
            <pc:docMk/>
            <pc:sldMk cId="3415465627" sldId="276"/>
            <ac:spMk id="11" creationId="{1855405F-37A2-4869-9154-F8BE3BECE6C3}"/>
          </ac:spMkLst>
        </pc:spChg>
        <pc:picChg chg="add del mod ord">
          <ac:chgData name="Thomas, Sharon T" userId="S::shthomas@rockets.utoledo.edu::f132f3bf-85c1-471d-8d3e-f17621efc5ca" providerId="AD" clId="Web-{D40EDC14-D787-1504-BDB2-C3C2B259CD7C}" dt="2022-04-01T13:47:22.919" v="332"/>
          <ac:picMkLst>
            <pc:docMk/>
            <pc:sldMk cId="3415465627" sldId="276"/>
            <ac:picMk id="4" creationId="{A2BF52A7-EEB3-6779-2006-A1EAA1D61C19}"/>
          </ac:picMkLst>
        </pc:picChg>
        <pc:picChg chg="add mod ord">
          <ac:chgData name="Thomas, Sharon T" userId="S::shthomas@rockets.utoledo.edu::f132f3bf-85c1-471d-8d3e-f17621efc5ca" providerId="AD" clId="Web-{D40EDC14-D787-1504-BDB2-C3C2B259CD7C}" dt="2022-04-01T13:47:33.107" v="333"/>
          <ac:picMkLst>
            <pc:docMk/>
            <pc:sldMk cId="3415465627" sldId="276"/>
            <ac:picMk id="8" creationId="{34E27966-B945-F661-2132-DF09E8CD97EA}"/>
          </ac:picMkLst>
        </pc:picChg>
      </pc:sldChg>
      <pc:sldChg chg="modSp new">
        <pc:chgData name="Thomas, Sharon T" userId="S::shthomas@rockets.utoledo.edu::f132f3bf-85c1-471d-8d3e-f17621efc5ca" providerId="AD" clId="Web-{D40EDC14-D787-1504-BDB2-C3C2B259CD7C}" dt="2022-04-01T13:33:56.955" v="271" actId="20577"/>
        <pc:sldMkLst>
          <pc:docMk/>
          <pc:sldMk cId="3309334176" sldId="277"/>
        </pc:sldMkLst>
        <pc:spChg chg="mod">
          <ac:chgData name="Thomas, Sharon T" userId="S::shthomas@rockets.utoledo.edu::f132f3bf-85c1-471d-8d3e-f17621efc5ca" providerId="AD" clId="Web-{D40EDC14-D787-1504-BDB2-C3C2B259CD7C}" dt="2022-04-01T13:27:37.739" v="6" actId="20577"/>
          <ac:spMkLst>
            <pc:docMk/>
            <pc:sldMk cId="3309334176" sldId="277"/>
            <ac:spMk id="2" creationId="{2470801A-ABC6-2F9A-BC2E-2620FA67D935}"/>
          </ac:spMkLst>
        </pc:spChg>
        <pc:spChg chg="mod">
          <ac:chgData name="Thomas, Sharon T" userId="S::shthomas@rockets.utoledo.edu::f132f3bf-85c1-471d-8d3e-f17621efc5ca" providerId="AD" clId="Web-{D40EDC14-D787-1504-BDB2-C3C2B259CD7C}" dt="2022-04-01T13:33:56.955" v="271" actId="20577"/>
          <ac:spMkLst>
            <pc:docMk/>
            <pc:sldMk cId="3309334176" sldId="277"/>
            <ac:spMk id="3" creationId="{75222854-ADB4-5B60-A35F-4B2C17A56575}"/>
          </ac:spMkLst>
        </pc:spChg>
      </pc:sldChg>
      <pc:sldChg chg="addSp delSp modSp new mod modClrScheme chgLayout">
        <pc:chgData name="Thomas, Sharon T" userId="S::shthomas@rockets.utoledo.edu::f132f3bf-85c1-471d-8d3e-f17621efc5ca" providerId="AD" clId="Web-{D40EDC14-D787-1504-BDB2-C3C2B259CD7C}" dt="2022-04-01T13:52:07.772" v="396" actId="1076"/>
        <pc:sldMkLst>
          <pc:docMk/>
          <pc:sldMk cId="757034689" sldId="278"/>
        </pc:sldMkLst>
        <pc:spChg chg="del mod">
          <ac:chgData name="Thomas, Sharon T" userId="S::shthomas@rockets.utoledo.edu::f132f3bf-85c1-471d-8d3e-f17621efc5ca" providerId="AD" clId="Web-{D40EDC14-D787-1504-BDB2-C3C2B259CD7C}" dt="2022-04-01T13:49:13.329" v="356"/>
          <ac:spMkLst>
            <pc:docMk/>
            <pc:sldMk cId="757034689" sldId="278"/>
            <ac:spMk id="2" creationId="{0EFFC452-C972-D747-2F28-2CDB3603A7A4}"/>
          </ac:spMkLst>
        </pc:spChg>
        <pc:spChg chg="del">
          <ac:chgData name="Thomas, Sharon T" userId="S::shthomas@rockets.utoledo.edu::f132f3bf-85c1-471d-8d3e-f17621efc5ca" providerId="AD" clId="Web-{D40EDC14-D787-1504-BDB2-C3C2B259CD7C}" dt="2022-04-01T13:43:49.803" v="313"/>
          <ac:spMkLst>
            <pc:docMk/>
            <pc:sldMk cId="757034689" sldId="278"/>
            <ac:spMk id="3" creationId="{100A3169-55AE-C9AD-C1CB-C4B7DE7027E5}"/>
          </ac:spMkLst>
        </pc:spChg>
        <pc:spChg chg="add mod">
          <ac:chgData name="Thomas, Sharon T" userId="S::shthomas@rockets.utoledo.edu::f132f3bf-85c1-471d-8d3e-f17621efc5ca" providerId="AD" clId="Web-{D40EDC14-D787-1504-BDB2-C3C2B259CD7C}" dt="2022-04-01T13:52:07.772" v="396" actId="1076"/>
          <ac:spMkLst>
            <pc:docMk/>
            <pc:sldMk cId="757034689" sldId="278"/>
            <ac:spMk id="5" creationId="{8002C1F7-5D75-8CE2-7F0F-10BA8E5E2A98}"/>
          </ac:spMkLst>
        </pc:spChg>
        <pc:spChg chg="add del mod">
          <ac:chgData name="Thomas, Sharon T" userId="S::shthomas@rockets.utoledo.edu::f132f3bf-85c1-471d-8d3e-f17621efc5ca" providerId="AD" clId="Web-{D40EDC14-D787-1504-BDB2-C3C2B259CD7C}" dt="2022-04-01T13:45:49.322" v="329"/>
          <ac:spMkLst>
            <pc:docMk/>
            <pc:sldMk cId="757034689" sldId="278"/>
            <ac:spMk id="7" creationId="{0B87EA77-A425-9D8B-21E6-D284F8F90751}"/>
          </ac:spMkLst>
        </pc:spChg>
        <pc:spChg chg="add del mod">
          <ac:chgData name="Thomas, Sharon T" userId="S::shthomas@rockets.utoledo.edu::f132f3bf-85c1-471d-8d3e-f17621efc5ca" providerId="AD" clId="Web-{D40EDC14-D787-1504-BDB2-C3C2B259CD7C}" dt="2022-04-01T13:46:27.276" v="331"/>
          <ac:spMkLst>
            <pc:docMk/>
            <pc:sldMk cId="757034689" sldId="278"/>
            <ac:spMk id="10" creationId="{991F0D6D-41E2-F56E-6FFD-FB12CBB85DF8}"/>
          </ac:spMkLst>
        </pc:spChg>
        <pc:spChg chg="add del mod">
          <ac:chgData name="Thomas, Sharon T" userId="S::shthomas@rockets.utoledo.edu::f132f3bf-85c1-471d-8d3e-f17621efc5ca" providerId="AD" clId="Web-{D40EDC14-D787-1504-BDB2-C3C2B259CD7C}" dt="2022-04-01T13:48:01.967" v="335"/>
          <ac:spMkLst>
            <pc:docMk/>
            <pc:sldMk cId="757034689" sldId="278"/>
            <ac:spMk id="13" creationId="{ABEBE706-6CBD-F8F8-28DC-69BAB93361CD}"/>
          </ac:spMkLst>
        </pc:spChg>
        <pc:picChg chg="add del mod ord">
          <ac:chgData name="Thomas, Sharon T" userId="S::shthomas@rockets.utoledo.edu::f132f3bf-85c1-471d-8d3e-f17621efc5ca" providerId="AD" clId="Web-{D40EDC14-D787-1504-BDB2-C3C2B259CD7C}" dt="2022-04-01T13:45:34.368" v="325"/>
          <ac:picMkLst>
            <pc:docMk/>
            <pc:sldMk cId="757034689" sldId="278"/>
            <ac:picMk id="4" creationId="{35CD7465-F215-CDF1-8B4C-5727A3F8C766}"/>
          </ac:picMkLst>
        </pc:picChg>
        <pc:picChg chg="add del mod ord">
          <ac:chgData name="Thomas, Sharon T" userId="S::shthomas@rockets.utoledo.edu::f132f3bf-85c1-471d-8d3e-f17621efc5ca" providerId="AD" clId="Web-{D40EDC14-D787-1504-BDB2-C3C2B259CD7C}" dt="2022-04-01T13:46:24.651" v="330"/>
          <ac:picMkLst>
            <pc:docMk/>
            <pc:sldMk cId="757034689" sldId="278"/>
            <ac:picMk id="8" creationId="{86E90CCF-0C1F-13FA-F2C0-5C3210CCBD7F}"/>
          </ac:picMkLst>
        </pc:picChg>
        <pc:picChg chg="add del mod ord">
          <ac:chgData name="Thomas, Sharon T" userId="S::shthomas@rockets.utoledo.edu::f132f3bf-85c1-471d-8d3e-f17621efc5ca" providerId="AD" clId="Web-{D40EDC14-D787-1504-BDB2-C3C2B259CD7C}" dt="2022-04-01T13:47:51.685" v="334"/>
          <ac:picMkLst>
            <pc:docMk/>
            <pc:sldMk cId="757034689" sldId="278"/>
            <ac:picMk id="11" creationId="{547D2FA0-3A83-731A-86EB-10C89C1FCC77}"/>
          </ac:picMkLst>
        </pc:picChg>
        <pc:picChg chg="add mod ord">
          <ac:chgData name="Thomas, Sharon T" userId="S::shthomas@rockets.utoledo.edu::f132f3bf-85c1-471d-8d3e-f17621efc5ca" providerId="AD" clId="Web-{D40EDC14-D787-1504-BDB2-C3C2B259CD7C}" dt="2022-04-01T13:50:09.924" v="361" actId="1076"/>
          <ac:picMkLst>
            <pc:docMk/>
            <pc:sldMk cId="757034689" sldId="278"/>
            <ac:picMk id="14" creationId="{FA803052-79EC-A113-884E-71D10F59E0AB}"/>
          </ac:picMkLst>
        </pc:picChg>
      </pc:sldChg>
      <pc:sldChg chg="addSp delSp modSp new mod setBg modClrScheme chgLayout">
        <pc:chgData name="Thomas, Sharon T" userId="S::shthomas@rockets.utoledo.edu::f132f3bf-85c1-471d-8d3e-f17621efc5ca" providerId="AD" clId="Web-{D40EDC14-D787-1504-BDB2-C3C2B259CD7C}" dt="2022-04-01T13:52:14.085" v="398" actId="14100"/>
        <pc:sldMkLst>
          <pc:docMk/>
          <pc:sldMk cId="1228129066" sldId="279"/>
        </pc:sldMkLst>
        <pc:spChg chg="del mod">
          <ac:chgData name="Thomas, Sharon T" userId="S::shthomas@rockets.utoledo.edu::f132f3bf-85c1-471d-8d3e-f17621efc5ca" providerId="AD" clId="Web-{D40EDC14-D787-1504-BDB2-C3C2B259CD7C}" dt="2022-04-01T13:48:57.594" v="353"/>
          <ac:spMkLst>
            <pc:docMk/>
            <pc:sldMk cId="1228129066" sldId="279"/>
            <ac:spMk id="2" creationId="{E66AE2BD-9FAF-FFAF-010F-58182C610960}"/>
          </ac:spMkLst>
        </pc:spChg>
        <pc:spChg chg="del">
          <ac:chgData name="Thomas, Sharon T" userId="S::shthomas@rockets.utoledo.edu::f132f3bf-85c1-471d-8d3e-f17621efc5ca" providerId="AD" clId="Web-{D40EDC14-D787-1504-BDB2-C3C2B259CD7C}" dt="2022-04-01T13:48:24.468" v="337"/>
          <ac:spMkLst>
            <pc:docMk/>
            <pc:sldMk cId="1228129066" sldId="279"/>
            <ac:spMk id="3" creationId="{4BB8283B-0339-91D2-CB44-76270CB3DF4F}"/>
          </ac:spMkLst>
        </pc:spChg>
        <pc:spChg chg="add mod">
          <ac:chgData name="Thomas, Sharon T" userId="S::shthomas@rockets.utoledo.edu::f132f3bf-85c1-471d-8d3e-f17621efc5ca" providerId="AD" clId="Web-{D40EDC14-D787-1504-BDB2-C3C2B259CD7C}" dt="2022-04-01T13:52:14.085" v="398" actId="14100"/>
          <ac:spMkLst>
            <pc:docMk/>
            <pc:sldMk cId="1228129066" sldId="279"/>
            <ac:spMk id="5" creationId="{3B452C0D-9083-448B-8E85-F56FC3E7DFBB}"/>
          </ac:spMkLst>
        </pc:spChg>
        <pc:picChg chg="add mod ord">
          <ac:chgData name="Thomas, Sharon T" userId="S::shthomas@rockets.utoledo.edu::f132f3bf-85c1-471d-8d3e-f17621efc5ca" providerId="AD" clId="Web-{D40EDC14-D787-1504-BDB2-C3C2B259CD7C}" dt="2022-04-01T13:49:02.469" v="354"/>
          <ac:picMkLst>
            <pc:docMk/>
            <pc:sldMk cId="1228129066" sldId="279"/>
            <ac:picMk id="4" creationId="{A5D9EA95-EB93-DCF9-C883-5777FD2D2263}"/>
          </ac:picMkLst>
        </pc:picChg>
      </pc:sldChg>
      <pc:sldChg chg="addSp modSp new">
        <pc:chgData name="Thomas, Sharon T" userId="S::shthomas@rockets.utoledo.edu::f132f3bf-85c1-471d-8d3e-f17621efc5ca" providerId="AD" clId="Web-{D40EDC14-D787-1504-BDB2-C3C2B259CD7C}" dt="2022-04-01T13:53:31.447" v="407"/>
        <pc:sldMkLst>
          <pc:docMk/>
          <pc:sldMk cId="3611855311" sldId="280"/>
        </pc:sldMkLst>
        <pc:spChg chg="add mod">
          <ac:chgData name="Thomas, Sharon T" userId="S::shthomas@rockets.utoledo.edu::f132f3bf-85c1-471d-8d3e-f17621efc5ca" providerId="AD" clId="Web-{D40EDC14-D787-1504-BDB2-C3C2B259CD7C}" dt="2022-04-01T13:53:31.025" v="406" actId="20577"/>
          <ac:spMkLst>
            <pc:docMk/>
            <pc:sldMk cId="3611855311" sldId="280"/>
            <ac:spMk id="3" creationId="{D22315C0-A2C7-5DC6-7D24-2CF1844A3DAC}"/>
          </ac:spMkLst>
        </pc:spChg>
        <pc:spChg chg="add">
          <ac:chgData name="Thomas, Sharon T" userId="S::shthomas@rockets.utoledo.edu::f132f3bf-85c1-471d-8d3e-f17621efc5ca" providerId="AD" clId="Web-{D40EDC14-D787-1504-BDB2-C3C2B259CD7C}" dt="2022-04-01T13:53:31.447" v="407"/>
          <ac:spMkLst>
            <pc:docMk/>
            <pc:sldMk cId="3611855311" sldId="280"/>
            <ac:spMk id="5" creationId="{C3CE219B-F0EF-01C1-E146-272658126B3E}"/>
          </ac:spMkLst>
        </pc:spChg>
        <pc:picChg chg="add mod">
          <ac:chgData name="Thomas, Sharon T" userId="S::shthomas@rockets.utoledo.edu::f132f3bf-85c1-471d-8d3e-f17621efc5ca" providerId="AD" clId="Web-{D40EDC14-D787-1504-BDB2-C3C2B259CD7C}" dt="2022-04-01T13:52:57.696" v="402" actId="1076"/>
          <ac:picMkLst>
            <pc:docMk/>
            <pc:sldMk cId="3611855311" sldId="280"/>
            <ac:picMk id="2" creationId="{4015873E-6923-B706-BFED-56E0B1ADC576}"/>
          </ac:picMkLst>
        </pc:picChg>
      </pc:sldChg>
      <pc:sldChg chg="addSp delSp modSp new mod modClrScheme chgLayout">
        <pc:chgData name="Thomas, Sharon T" userId="S::shthomas@rockets.utoledo.edu::f132f3bf-85c1-471d-8d3e-f17621efc5ca" providerId="AD" clId="Web-{D40EDC14-D787-1504-BDB2-C3C2B259CD7C}" dt="2022-04-01T15:17:08.111" v="809" actId="20577"/>
        <pc:sldMkLst>
          <pc:docMk/>
          <pc:sldMk cId="448352011" sldId="281"/>
        </pc:sldMkLst>
        <pc:spChg chg="add mod">
          <ac:chgData name="Thomas, Sharon T" userId="S::shthomas@rockets.utoledo.edu::f132f3bf-85c1-471d-8d3e-f17621efc5ca" providerId="AD" clId="Web-{D40EDC14-D787-1504-BDB2-C3C2B259CD7C}" dt="2022-04-01T14:53:07.723" v="457" actId="20577"/>
          <ac:spMkLst>
            <pc:docMk/>
            <pc:sldMk cId="448352011" sldId="281"/>
            <ac:spMk id="2" creationId="{E5DBF8AB-145F-6BE7-273E-763592002B9B}"/>
          </ac:spMkLst>
        </pc:spChg>
        <pc:spChg chg="add del mod">
          <ac:chgData name="Thomas, Sharon T" userId="S::shthomas@rockets.utoledo.edu::f132f3bf-85c1-471d-8d3e-f17621efc5ca" providerId="AD" clId="Web-{D40EDC14-D787-1504-BDB2-C3C2B259CD7C}" dt="2022-04-01T14:53:12.442" v="458"/>
          <ac:spMkLst>
            <pc:docMk/>
            <pc:sldMk cId="448352011" sldId="281"/>
            <ac:spMk id="3" creationId="{EA89180E-8FC0-439B-5193-A20D714945C2}"/>
          </ac:spMkLst>
        </pc:spChg>
        <pc:spChg chg="add mod">
          <ac:chgData name="Thomas, Sharon T" userId="S::shthomas@rockets.utoledo.edu::f132f3bf-85c1-471d-8d3e-f17621efc5ca" providerId="AD" clId="Web-{D40EDC14-D787-1504-BDB2-C3C2B259CD7C}" dt="2022-04-01T15:17:08.111" v="809" actId="20577"/>
          <ac:spMkLst>
            <pc:docMk/>
            <pc:sldMk cId="448352011" sldId="281"/>
            <ac:spMk id="5" creationId="{CB65758A-0E5B-E548-DB47-B21FF2960B10}"/>
          </ac:spMkLst>
        </pc:spChg>
        <pc:picChg chg="add mod ord">
          <ac:chgData name="Thomas, Sharon T" userId="S::shthomas@rockets.utoledo.edu::f132f3bf-85c1-471d-8d3e-f17621efc5ca" providerId="AD" clId="Web-{D40EDC14-D787-1504-BDB2-C3C2B259CD7C}" dt="2022-04-01T14:55:43.166" v="485" actId="1076"/>
          <ac:picMkLst>
            <pc:docMk/>
            <pc:sldMk cId="448352011" sldId="281"/>
            <ac:picMk id="4" creationId="{CBD9DE7E-5D46-E675-0FEA-99A6B22A221D}"/>
          </ac:picMkLst>
        </pc:picChg>
      </pc:sldChg>
      <pc:sldChg chg="modSp new">
        <pc:chgData name="Thomas, Sharon T" userId="S::shthomas@rockets.utoledo.edu::f132f3bf-85c1-471d-8d3e-f17621efc5ca" providerId="AD" clId="Web-{D40EDC14-D787-1504-BDB2-C3C2B259CD7C}" dt="2022-04-01T15:23:52.233" v="966" actId="20577"/>
        <pc:sldMkLst>
          <pc:docMk/>
          <pc:sldMk cId="804134805" sldId="282"/>
        </pc:sldMkLst>
        <pc:spChg chg="mod">
          <ac:chgData name="Thomas, Sharon T" userId="S::shthomas@rockets.utoledo.edu::f132f3bf-85c1-471d-8d3e-f17621efc5ca" providerId="AD" clId="Web-{D40EDC14-D787-1504-BDB2-C3C2B259CD7C}" dt="2022-04-01T14:56:25.792" v="490" actId="20577"/>
          <ac:spMkLst>
            <pc:docMk/>
            <pc:sldMk cId="804134805" sldId="282"/>
            <ac:spMk id="2" creationId="{C63C61D7-C1AB-9613-73EB-4BE1A2AF7517}"/>
          </ac:spMkLst>
        </pc:spChg>
        <pc:spChg chg="mod">
          <ac:chgData name="Thomas, Sharon T" userId="S::shthomas@rockets.utoledo.edu::f132f3bf-85c1-471d-8d3e-f17621efc5ca" providerId="AD" clId="Web-{D40EDC14-D787-1504-BDB2-C3C2B259CD7C}" dt="2022-04-01T15:23:52.233" v="966" actId="20577"/>
          <ac:spMkLst>
            <pc:docMk/>
            <pc:sldMk cId="804134805" sldId="282"/>
            <ac:spMk id="3" creationId="{0103B576-AAE0-139C-5D98-F363F0ED377E}"/>
          </ac:spMkLst>
        </pc:spChg>
      </pc:sldChg>
      <pc:sldChg chg="addSp modSp new mod modClrScheme chgLayout">
        <pc:chgData name="Thomas, Sharon T" userId="S::shthomas@rockets.utoledo.edu::f132f3bf-85c1-471d-8d3e-f17621efc5ca" providerId="AD" clId="Web-{D40EDC14-D787-1504-BDB2-C3C2B259CD7C}" dt="2022-04-01T15:36:38.351" v="1005" actId="20577"/>
        <pc:sldMkLst>
          <pc:docMk/>
          <pc:sldMk cId="1921745760" sldId="283"/>
        </pc:sldMkLst>
        <pc:spChg chg="add mod">
          <ac:chgData name="Thomas, Sharon T" userId="S::shthomas@rockets.utoledo.edu::f132f3bf-85c1-471d-8d3e-f17621efc5ca" providerId="AD" clId="Web-{D40EDC14-D787-1504-BDB2-C3C2B259CD7C}" dt="2022-04-01T14:58:09.092" v="541" actId="20577"/>
          <ac:spMkLst>
            <pc:docMk/>
            <pc:sldMk cId="1921745760" sldId="283"/>
            <ac:spMk id="2" creationId="{967E9255-33AD-7ABF-6C48-809C7134F326}"/>
          </ac:spMkLst>
        </pc:spChg>
        <pc:spChg chg="add mod">
          <ac:chgData name="Thomas, Sharon T" userId="S::shthomas@rockets.utoledo.edu::f132f3bf-85c1-471d-8d3e-f17621efc5ca" providerId="AD" clId="Web-{D40EDC14-D787-1504-BDB2-C3C2B259CD7C}" dt="2022-04-01T15:36:38.351" v="1005" actId="20577"/>
          <ac:spMkLst>
            <pc:docMk/>
            <pc:sldMk cId="1921745760" sldId="283"/>
            <ac:spMk id="3" creationId="{DB22F2AE-252F-C363-65D5-A0C23EADA760}"/>
          </ac:spMkLst>
        </pc:spChg>
      </pc:sldChg>
      <pc:sldChg chg="modSp new">
        <pc:chgData name="Thomas, Sharon T" userId="S::shthomas@rockets.utoledo.edu::f132f3bf-85c1-471d-8d3e-f17621efc5ca" providerId="AD" clId="Web-{D40EDC14-D787-1504-BDB2-C3C2B259CD7C}" dt="2022-04-01T15:23:57.296" v="969" actId="20577"/>
        <pc:sldMkLst>
          <pc:docMk/>
          <pc:sldMk cId="1999664374" sldId="284"/>
        </pc:sldMkLst>
        <pc:spChg chg="mod">
          <ac:chgData name="Thomas, Sharon T" userId="S::shthomas@rockets.utoledo.edu::f132f3bf-85c1-471d-8d3e-f17621efc5ca" providerId="AD" clId="Web-{D40EDC14-D787-1504-BDB2-C3C2B259CD7C}" dt="2022-04-01T15:23:57.296" v="969" actId="20577"/>
          <ac:spMkLst>
            <pc:docMk/>
            <pc:sldMk cId="1999664374" sldId="284"/>
            <ac:spMk id="2" creationId="{AA88FC4F-72D3-7E80-18F5-B4F9E844707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6AF37-FC6C-4EEA-88A0-59CB306BEFC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AF4369A-79D1-488D-A6D7-4D81FB653A5F}">
      <dgm:prSet/>
      <dgm:spPr/>
      <dgm:t>
        <a:bodyPr/>
        <a:lstStyle/>
        <a:p>
          <a:pPr>
            <a:lnSpc>
              <a:spcPct val="100000"/>
            </a:lnSpc>
          </a:pPr>
          <a:r>
            <a:rPr lang="en-US"/>
            <a:t>Understand the overview of the UTCOMLS Critical Consciousness in Medicine Curriculum</a:t>
          </a:r>
        </a:p>
      </dgm:t>
    </dgm:pt>
    <dgm:pt modelId="{21F0717E-3247-487A-ACF9-3504250F6CBC}" type="parTrans" cxnId="{94C22B39-EE03-4329-B989-E3AE4DACA716}">
      <dgm:prSet/>
      <dgm:spPr/>
      <dgm:t>
        <a:bodyPr/>
        <a:lstStyle/>
        <a:p>
          <a:endParaRPr lang="en-US"/>
        </a:p>
      </dgm:t>
    </dgm:pt>
    <dgm:pt modelId="{D5BFC3BD-17BF-401A-AD31-58F0016F105B}" type="sibTrans" cxnId="{94C22B39-EE03-4329-B989-E3AE4DACA716}">
      <dgm:prSet/>
      <dgm:spPr/>
      <dgm:t>
        <a:bodyPr/>
        <a:lstStyle/>
        <a:p>
          <a:endParaRPr lang="en-US"/>
        </a:p>
      </dgm:t>
    </dgm:pt>
    <dgm:pt modelId="{2B645B0A-0E19-4FE7-884C-23DDFCDD6664}">
      <dgm:prSet/>
      <dgm:spPr/>
      <dgm:t>
        <a:bodyPr/>
        <a:lstStyle/>
        <a:p>
          <a:pPr>
            <a:lnSpc>
              <a:spcPct val="100000"/>
            </a:lnSpc>
          </a:pPr>
          <a:r>
            <a:rPr lang="en-US"/>
            <a:t>Provide training for facilitating small group discussions</a:t>
          </a:r>
        </a:p>
      </dgm:t>
    </dgm:pt>
    <dgm:pt modelId="{67068666-5EBB-4682-83D9-20DA2C5DCBC3}" type="parTrans" cxnId="{6B6A98EC-007F-4FEE-B9AF-08A7DEEEFCC5}">
      <dgm:prSet/>
      <dgm:spPr/>
      <dgm:t>
        <a:bodyPr/>
        <a:lstStyle/>
        <a:p>
          <a:endParaRPr lang="en-US"/>
        </a:p>
      </dgm:t>
    </dgm:pt>
    <dgm:pt modelId="{4487D9A3-B107-4279-8C9E-2F6E4C0C8605}" type="sibTrans" cxnId="{6B6A98EC-007F-4FEE-B9AF-08A7DEEEFCC5}">
      <dgm:prSet/>
      <dgm:spPr/>
      <dgm:t>
        <a:bodyPr/>
        <a:lstStyle/>
        <a:p>
          <a:endParaRPr lang="en-US"/>
        </a:p>
      </dgm:t>
    </dgm:pt>
    <dgm:pt modelId="{BF763951-3BF3-4B88-ABF3-46971DF40763}" type="pres">
      <dgm:prSet presAssocID="{C126AF37-FC6C-4EEA-88A0-59CB306BEFC0}" presName="root" presStyleCnt="0">
        <dgm:presLayoutVars>
          <dgm:dir/>
          <dgm:resizeHandles val="exact"/>
        </dgm:presLayoutVars>
      </dgm:prSet>
      <dgm:spPr/>
    </dgm:pt>
    <dgm:pt modelId="{CD405DFC-4CB2-4D46-A863-5C63014FA586}" type="pres">
      <dgm:prSet presAssocID="{EAF4369A-79D1-488D-A6D7-4D81FB653A5F}" presName="compNode" presStyleCnt="0"/>
      <dgm:spPr/>
    </dgm:pt>
    <dgm:pt modelId="{158AC6DE-B423-4CF4-A5C4-F57002E33130}" type="pres">
      <dgm:prSet presAssocID="{EAF4369A-79D1-488D-A6D7-4D81FB653A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3F36A128-D977-4038-BAA0-0DA96A6699A7}" type="pres">
      <dgm:prSet presAssocID="{EAF4369A-79D1-488D-A6D7-4D81FB653A5F}" presName="spaceRect" presStyleCnt="0"/>
      <dgm:spPr/>
    </dgm:pt>
    <dgm:pt modelId="{5F7A360B-EB04-4A92-8379-6D9D39C36624}" type="pres">
      <dgm:prSet presAssocID="{EAF4369A-79D1-488D-A6D7-4D81FB653A5F}" presName="textRect" presStyleLbl="revTx" presStyleIdx="0" presStyleCnt="2">
        <dgm:presLayoutVars>
          <dgm:chMax val="1"/>
          <dgm:chPref val="1"/>
        </dgm:presLayoutVars>
      </dgm:prSet>
      <dgm:spPr/>
    </dgm:pt>
    <dgm:pt modelId="{27DA96B1-FCB2-4B8C-87F2-D40A52E4AF18}" type="pres">
      <dgm:prSet presAssocID="{D5BFC3BD-17BF-401A-AD31-58F0016F105B}" presName="sibTrans" presStyleCnt="0"/>
      <dgm:spPr/>
    </dgm:pt>
    <dgm:pt modelId="{6DB3C112-ADFB-4EC9-B65C-0D9F6727889E}" type="pres">
      <dgm:prSet presAssocID="{2B645B0A-0E19-4FE7-884C-23DDFCDD6664}" presName="compNode" presStyleCnt="0"/>
      <dgm:spPr/>
    </dgm:pt>
    <dgm:pt modelId="{FE75B9DC-0D71-42D8-9705-5DC09F4D19B4}" type="pres">
      <dgm:prSet presAssocID="{2B645B0A-0E19-4FE7-884C-23DDFCDD66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427571F7-EAE7-4E14-B777-3694CAD4FFBC}" type="pres">
      <dgm:prSet presAssocID="{2B645B0A-0E19-4FE7-884C-23DDFCDD6664}" presName="spaceRect" presStyleCnt="0"/>
      <dgm:spPr/>
    </dgm:pt>
    <dgm:pt modelId="{69236B15-FBBA-480B-98C7-8737AE283B33}" type="pres">
      <dgm:prSet presAssocID="{2B645B0A-0E19-4FE7-884C-23DDFCDD6664}" presName="textRect" presStyleLbl="revTx" presStyleIdx="1" presStyleCnt="2">
        <dgm:presLayoutVars>
          <dgm:chMax val="1"/>
          <dgm:chPref val="1"/>
        </dgm:presLayoutVars>
      </dgm:prSet>
      <dgm:spPr/>
    </dgm:pt>
  </dgm:ptLst>
  <dgm:cxnLst>
    <dgm:cxn modelId="{94C22B39-EE03-4329-B989-E3AE4DACA716}" srcId="{C126AF37-FC6C-4EEA-88A0-59CB306BEFC0}" destId="{EAF4369A-79D1-488D-A6D7-4D81FB653A5F}" srcOrd="0" destOrd="0" parTransId="{21F0717E-3247-487A-ACF9-3504250F6CBC}" sibTransId="{D5BFC3BD-17BF-401A-AD31-58F0016F105B}"/>
    <dgm:cxn modelId="{906D0C4D-C640-4DF9-A14A-727CE13FB28E}" type="presOf" srcId="{2B645B0A-0E19-4FE7-884C-23DDFCDD6664}" destId="{69236B15-FBBA-480B-98C7-8737AE283B33}" srcOrd="0" destOrd="0" presId="urn:microsoft.com/office/officeart/2018/2/layout/IconLabelList"/>
    <dgm:cxn modelId="{F1AA476F-9894-4F7D-84A4-8F170B9F1380}" type="presOf" srcId="{C126AF37-FC6C-4EEA-88A0-59CB306BEFC0}" destId="{BF763951-3BF3-4B88-ABF3-46971DF40763}" srcOrd="0" destOrd="0" presId="urn:microsoft.com/office/officeart/2018/2/layout/IconLabelList"/>
    <dgm:cxn modelId="{6B6A98EC-007F-4FEE-B9AF-08A7DEEEFCC5}" srcId="{C126AF37-FC6C-4EEA-88A0-59CB306BEFC0}" destId="{2B645B0A-0E19-4FE7-884C-23DDFCDD6664}" srcOrd="1" destOrd="0" parTransId="{67068666-5EBB-4682-83D9-20DA2C5DCBC3}" sibTransId="{4487D9A3-B107-4279-8C9E-2F6E4C0C8605}"/>
    <dgm:cxn modelId="{818F12FC-BB85-4CFD-8EFE-EC7DEC279F04}" type="presOf" srcId="{EAF4369A-79D1-488D-A6D7-4D81FB653A5F}" destId="{5F7A360B-EB04-4A92-8379-6D9D39C36624}" srcOrd="0" destOrd="0" presId="urn:microsoft.com/office/officeart/2018/2/layout/IconLabelList"/>
    <dgm:cxn modelId="{316C7874-EFBD-4581-B09B-7F875C87B1D4}" type="presParOf" srcId="{BF763951-3BF3-4B88-ABF3-46971DF40763}" destId="{CD405DFC-4CB2-4D46-A863-5C63014FA586}" srcOrd="0" destOrd="0" presId="urn:microsoft.com/office/officeart/2018/2/layout/IconLabelList"/>
    <dgm:cxn modelId="{C1B6498A-0086-4CF3-A8B9-9B97B2CE301C}" type="presParOf" srcId="{CD405DFC-4CB2-4D46-A863-5C63014FA586}" destId="{158AC6DE-B423-4CF4-A5C4-F57002E33130}" srcOrd="0" destOrd="0" presId="urn:microsoft.com/office/officeart/2018/2/layout/IconLabelList"/>
    <dgm:cxn modelId="{F3D09BF7-E4AB-4D2C-BC49-EF790E463BDE}" type="presParOf" srcId="{CD405DFC-4CB2-4D46-A863-5C63014FA586}" destId="{3F36A128-D977-4038-BAA0-0DA96A6699A7}" srcOrd="1" destOrd="0" presId="urn:microsoft.com/office/officeart/2018/2/layout/IconLabelList"/>
    <dgm:cxn modelId="{0AEE20F9-1DA9-48F0-925F-7E6C00A11F1B}" type="presParOf" srcId="{CD405DFC-4CB2-4D46-A863-5C63014FA586}" destId="{5F7A360B-EB04-4A92-8379-6D9D39C36624}" srcOrd="2" destOrd="0" presId="urn:microsoft.com/office/officeart/2018/2/layout/IconLabelList"/>
    <dgm:cxn modelId="{E44276A7-DC01-4F36-BB0A-25BD303C3AEA}" type="presParOf" srcId="{BF763951-3BF3-4B88-ABF3-46971DF40763}" destId="{27DA96B1-FCB2-4B8C-87F2-D40A52E4AF18}" srcOrd="1" destOrd="0" presId="urn:microsoft.com/office/officeart/2018/2/layout/IconLabelList"/>
    <dgm:cxn modelId="{A19E7EB2-CCE7-4C0A-8264-45D1B2166F37}" type="presParOf" srcId="{BF763951-3BF3-4B88-ABF3-46971DF40763}" destId="{6DB3C112-ADFB-4EC9-B65C-0D9F6727889E}" srcOrd="2" destOrd="0" presId="urn:microsoft.com/office/officeart/2018/2/layout/IconLabelList"/>
    <dgm:cxn modelId="{F0D8050A-2B17-4964-83F2-2768FBF6E301}" type="presParOf" srcId="{6DB3C112-ADFB-4EC9-B65C-0D9F6727889E}" destId="{FE75B9DC-0D71-42D8-9705-5DC09F4D19B4}" srcOrd="0" destOrd="0" presId="urn:microsoft.com/office/officeart/2018/2/layout/IconLabelList"/>
    <dgm:cxn modelId="{CCA154D2-98C8-48A1-80FF-7A883F3DCA0D}" type="presParOf" srcId="{6DB3C112-ADFB-4EC9-B65C-0D9F6727889E}" destId="{427571F7-EAE7-4E14-B777-3694CAD4FFBC}" srcOrd="1" destOrd="0" presId="urn:microsoft.com/office/officeart/2018/2/layout/IconLabelList"/>
    <dgm:cxn modelId="{6A8E07EA-557D-4F1D-A699-663FF7A245E8}" type="presParOf" srcId="{6DB3C112-ADFB-4EC9-B65C-0D9F6727889E}" destId="{69236B15-FBBA-480B-98C7-8737AE283B3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0EF54-05C5-45AE-B22F-5FE43E9D99A7}"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5E739FF7-3040-4781-98C0-A7ED8843E7A4}">
      <dgm:prSet/>
      <dgm:spPr/>
      <dgm:t>
        <a:bodyPr/>
        <a:lstStyle/>
        <a:p>
          <a:r>
            <a:rPr lang="en-US"/>
            <a:t>5 Workshops </a:t>
          </a:r>
        </a:p>
      </dgm:t>
    </dgm:pt>
    <dgm:pt modelId="{AAB0A2ED-019D-4356-98B5-8F456607B973}" type="parTrans" cxnId="{72CA6524-D818-4275-885C-75B3887A4CDC}">
      <dgm:prSet/>
      <dgm:spPr/>
      <dgm:t>
        <a:bodyPr/>
        <a:lstStyle/>
        <a:p>
          <a:endParaRPr lang="en-US"/>
        </a:p>
      </dgm:t>
    </dgm:pt>
    <dgm:pt modelId="{A644BD54-DDF6-4AB6-9CAE-4E2DEA5C1FB5}" type="sibTrans" cxnId="{72CA6524-D818-4275-885C-75B3887A4CDC}">
      <dgm:prSet/>
      <dgm:spPr/>
      <dgm:t>
        <a:bodyPr/>
        <a:lstStyle/>
        <a:p>
          <a:endParaRPr lang="en-US"/>
        </a:p>
      </dgm:t>
    </dgm:pt>
    <dgm:pt modelId="{80FCCF2F-C205-48BD-981E-1FDFB24AB434}">
      <dgm:prSet/>
      <dgm:spPr/>
      <dgm:t>
        <a:bodyPr/>
        <a:lstStyle/>
        <a:p>
          <a:r>
            <a:rPr lang="en-US"/>
            <a:t>M3</a:t>
          </a:r>
        </a:p>
      </dgm:t>
    </dgm:pt>
    <dgm:pt modelId="{9F2CFAB9-29EF-44F1-9328-BBD39196CE30}" type="parTrans" cxnId="{ECEADF22-37DE-49F2-A857-C0CCD97CD463}">
      <dgm:prSet/>
      <dgm:spPr/>
      <dgm:t>
        <a:bodyPr/>
        <a:lstStyle/>
        <a:p>
          <a:endParaRPr lang="en-US"/>
        </a:p>
      </dgm:t>
    </dgm:pt>
    <dgm:pt modelId="{261B2D13-DE8F-466B-A9E3-481060542955}" type="sibTrans" cxnId="{ECEADF22-37DE-49F2-A857-C0CCD97CD463}">
      <dgm:prSet/>
      <dgm:spPr/>
      <dgm:t>
        <a:bodyPr/>
        <a:lstStyle/>
        <a:p>
          <a:endParaRPr lang="en-US"/>
        </a:p>
      </dgm:t>
    </dgm:pt>
    <dgm:pt modelId="{B00C23B7-15ED-41EC-958A-21F9CFF9E27A}">
      <dgm:prSet/>
      <dgm:spPr/>
      <dgm:t>
        <a:bodyPr/>
        <a:lstStyle/>
        <a:p>
          <a:r>
            <a:rPr lang="en-US"/>
            <a:t>Bridge to Clerkship</a:t>
          </a:r>
        </a:p>
      </dgm:t>
    </dgm:pt>
    <dgm:pt modelId="{66EA31A7-A6AD-49ED-B5AA-9D3D5A35E468}" type="parTrans" cxnId="{C3C9E131-4D8C-4489-BC19-2C4BE9BFBF96}">
      <dgm:prSet/>
      <dgm:spPr/>
      <dgm:t>
        <a:bodyPr/>
        <a:lstStyle/>
        <a:p>
          <a:endParaRPr lang="en-US"/>
        </a:p>
      </dgm:t>
    </dgm:pt>
    <dgm:pt modelId="{7E97D4E3-2EB8-41AD-9F07-6E2D07F29879}" type="sibTrans" cxnId="{C3C9E131-4D8C-4489-BC19-2C4BE9BFBF96}">
      <dgm:prSet/>
      <dgm:spPr/>
      <dgm:t>
        <a:bodyPr/>
        <a:lstStyle/>
        <a:p>
          <a:endParaRPr lang="en-US"/>
        </a:p>
      </dgm:t>
    </dgm:pt>
    <dgm:pt modelId="{ADB38523-37DD-425B-B802-67FDF2458B1B}">
      <dgm:prSet/>
      <dgm:spPr/>
      <dgm:t>
        <a:bodyPr/>
        <a:lstStyle/>
        <a:p>
          <a:r>
            <a:rPr lang="en-US"/>
            <a:t>Intersession 1</a:t>
          </a:r>
        </a:p>
      </dgm:t>
    </dgm:pt>
    <dgm:pt modelId="{04F2C959-B017-4169-81B3-F2D97EA8D0A3}" type="parTrans" cxnId="{EF86E4A7-18A1-47A2-8D84-A36C87FC3A1D}">
      <dgm:prSet/>
      <dgm:spPr/>
      <dgm:t>
        <a:bodyPr/>
        <a:lstStyle/>
        <a:p>
          <a:endParaRPr lang="en-US"/>
        </a:p>
      </dgm:t>
    </dgm:pt>
    <dgm:pt modelId="{D9DE2FF7-B2DE-4EF3-817A-DB0A0A35A4AF}" type="sibTrans" cxnId="{EF86E4A7-18A1-47A2-8D84-A36C87FC3A1D}">
      <dgm:prSet/>
      <dgm:spPr/>
      <dgm:t>
        <a:bodyPr/>
        <a:lstStyle/>
        <a:p>
          <a:endParaRPr lang="en-US"/>
        </a:p>
      </dgm:t>
    </dgm:pt>
    <dgm:pt modelId="{9908E281-D058-406E-AAB3-3A7041DA6B27}">
      <dgm:prSet/>
      <dgm:spPr/>
      <dgm:t>
        <a:bodyPr/>
        <a:lstStyle/>
        <a:p>
          <a:r>
            <a:rPr lang="en-US"/>
            <a:t>Intersession 2</a:t>
          </a:r>
        </a:p>
      </dgm:t>
    </dgm:pt>
    <dgm:pt modelId="{819A9E4F-C152-41C5-98B5-3F93D562689D}" type="parTrans" cxnId="{4D3EB222-FBD4-4D88-B3DD-90D4E192B36E}">
      <dgm:prSet/>
      <dgm:spPr/>
      <dgm:t>
        <a:bodyPr/>
        <a:lstStyle/>
        <a:p>
          <a:endParaRPr lang="en-US"/>
        </a:p>
      </dgm:t>
    </dgm:pt>
    <dgm:pt modelId="{9B733FDE-8862-41B1-8C58-71B406E028B0}" type="sibTrans" cxnId="{4D3EB222-FBD4-4D88-B3DD-90D4E192B36E}">
      <dgm:prSet/>
      <dgm:spPr/>
      <dgm:t>
        <a:bodyPr/>
        <a:lstStyle/>
        <a:p>
          <a:endParaRPr lang="en-US"/>
        </a:p>
      </dgm:t>
    </dgm:pt>
    <dgm:pt modelId="{F2C0129C-47B6-44CE-B284-53A813A318E2}">
      <dgm:prSet/>
      <dgm:spPr/>
      <dgm:t>
        <a:bodyPr/>
        <a:lstStyle/>
        <a:p>
          <a:r>
            <a:rPr lang="en-US"/>
            <a:t>M4</a:t>
          </a:r>
        </a:p>
      </dgm:t>
    </dgm:pt>
    <dgm:pt modelId="{186300D0-155F-4B8E-99CB-D986D2A07F05}" type="parTrans" cxnId="{029DE7AE-6EF6-44D4-BA34-E1A01A4644D6}">
      <dgm:prSet/>
      <dgm:spPr/>
      <dgm:t>
        <a:bodyPr/>
        <a:lstStyle/>
        <a:p>
          <a:endParaRPr lang="en-US"/>
        </a:p>
      </dgm:t>
    </dgm:pt>
    <dgm:pt modelId="{789BE125-6AF6-45A6-A076-005F16F52495}" type="sibTrans" cxnId="{029DE7AE-6EF6-44D4-BA34-E1A01A4644D6}">
      <dgm:prSet/>
      <dgm:spPr/>
      <dgm:t>
        <a:bodyPr/>
        <a:lstStyle/>
        <a:p>
          <a:endParaRPr lang="en-US"/>
        </a:p>
      </dgm:t>
    </dgm:pt>
    <dgm:pt modelId="{D509EC68-EB87-40E2-8F71-E144E92E648F}">
      <dgm:prSet/>
      <dgm:spPr/>
      <dgm:t>
        <a:bodyPr/>
        <a:lstStyle/>
        <a:p>
          <a:r>
            <a:rPr lang="en-US" dirty="0"/>
            <a:t>Advanced Clinical Care (ACC) 1</a:t>
          </a:r>
        </a:p>
      </dgm:t>
    </dgm:pt>
    <dgm:pt modelId="{E5D1E435-0BDA-410A-BFAA-227C6623742A}" type="parTrans" cxnId="{5BA16BB4-98B2-4A8E-BD5F-3726456C08D1}">
      <dgm:prSet/>
      <dgm:spPr/>
      <dgm:t>
        <a:bodyPr/>
        <a:lstStyle/>
        <a:p>
          <a:endParaRPr lang="en-US"/>
        </a:p>
      </dgm:t>
    </dgm:pt>
    <dgm:pt modelId="{1754A330-9EBE-4AEE-9005-97E3E9EF06FE}" type="sibTrans" cxnId="{5BA16BB4-98B2-4A8E-BD5F-3726456C08D1}">
      <dgm:prSet/>
      <dgm:spPr/>
      <dgm:t>
        <a:bodyPr/>
        <a:lstStyle/>
        <a:p>
          <a:endParaRPr lang="en-US"/>
        </a:p>
      </dgm:t>
    </dgm:pt>
    <dgm:pt modelId="{4AC850B0-82D3-434F-A324-0E11A0E3FEB0}">
      <dgm:prSet/>
      <dgm:spPr/>
      <dgm:t>
        <a:bodyPr/>
        <a:lstStyle/>
        <a:p>
          <a:r>
            <a:rPr lang="en-US"/>
            <a:t>ACC 2</a:t>
          </a:r>
        </a:p>
      </dgm:t>
    </dgm:pt>
    <dgm:pt modelId="{15AF6879-0DB5-4195-BC5B-D11120FF7B57}" type="parTrans" cxnId="{4FC650F1-F446-4F15-84B2-6B6A65F076A9}">
      <dgm:prSet/>
      <dgm:spPr/>
      <dgm:t>
        <a:bodyPr/>
        <a:lstStyle/>
        <a:p>
          <a:endParaRPr lang="en-US"/>
        </a:p>
      </dgm:t>
    </dgm:pt>
    <dgm:pt modelId="{73A02CC2-FE2E-4EB2-984E-21C16767333A}" type="sibTrans" cxnId="{4FC650F1-F446-4F15-84B2-6B6A65F076A9}">
      <dgm:prSet/>
      <dgm:spPr/>
      <dgm:t>
        <a:bodyPr/>
        <a:lstStyle/>
        <a:p>
          <a:endParaRPr lang="en-US"/>
        </a:p>
      </dgm:t>
    </dgm:pt>
    <dgm:pt modelId="{D955FA1F-C5F7-4AFF-99D4-CBD8512382DB}" type="pres">
      <dgm:prSet presAssocID="{89A0EF54-05C5-45AE-B22F-5FE43E9D99A7}" presName="hierChild1" presStyleCnt="0">
        <dgm:presLayoutVars>
          <dgm:orgChart val="1"/>
          <dgm:chPref val="1"/>
          <dgm:dir/>
          <dgm:animOne val="branch"/>
          <dgm:animLvl val="lvl"/>
          <dgm:resizeHandles/>
        </dgm:presLayoutVars>
      </dgm:prSet>
      <dgm:spPr/>
    </dgm:pt>
    <dgm:pt modelId="{11375D63-D497-4210-B3B7-CF7BF7B1D831}" type="pres">
      <dgm:prSet presAssocID="{5E739FF7-3040-4781-98C0-A7ED8843E7A4}" presName="hierRoot1" presStyleCnt="0">
        <dgm:presLayoutVars>
          <dgm:hierBranch val="init"/>
        </dgm:presLayoutVars>
      </dgm:prSet>
      <dgm:spPr/>
    </dgm:pt>
    <dgm:pt modelId="{37E891C7-98D2-42CC-9277-B6A78D633FB7}" type="pres">
      <dgm:prSet presAssocID="{5E739FF7-3040-4781-98C0-A7ED8843E7A4}" presName="rootComposite1" presStyleCnt="0"/>
      <dgm:spPr/>
    </dgm:pt>
    <dgm:pt modelId="{A5ABD34C-9CB9-4519-8070-30397D17D196}" type="pres">
      <dgm:prSet presAssocID="{5E739FF7-3040-4781-98C0-A7ED8843E7A4}" presName="rootText1" presStyleLbl="node0" presStyleIdx="0" presStyleCnt="1">
        <dgm:presLayoutVars>
          <dgm:chPref val="3"/>
        </dgm:presLayoutVars>
      </dgm:prSet>
      <dgm:spPr/>
    </dgm:pt>
    <dgm:pt modelId="{FFADC437-47A4-4EB8-B1EA-95EF284B0382}" type="pres">
      <dgm:prSet presAssocID="{5E739FF7-3040-4781-98C0-A7ED8843E7A4}" presName="rootConnector1" presStyleLbl="node1" presStyleIdx="0" presStyleCnt="0"/>
      <dgm:spPr/>
    </dgm:pt>
    <dgm:pt modelId="{D95D41C2-67EF-4BEC-8D5C-54BACAFFCA34}" type="pres">
      <dgm:prSet presAssocID="{5E739FF7-3040-4781-98C0-A7ED8843E7A4}" presName="hierChild2" presStyleCnt="0"/>
      <dgm:spPr/>
    </dgm:pt>
    <dgm:pt modelId="{5B2FF09E-4AA8-4152-8556-FC565F2658AD}" type="pres">
      <dgm:prSet presAssocID="{9F2CFAB9-29EF-44F1-9328-BBD39196CE30}" presName="Name64" presStyleLbl="parChTrans1D2" presStyleIdx="0" presStyleCnt="2"/>
      <dgm:spPr/>
    </dgm:pt>
    <dgm:pt modelId="{7B9A86E7-37A8-40FF-997F-5EC7343BEDCF}" type="pres">
      <dgm:prSet presAssocID="{80FCCF2F-C205-48BD-981E-1FDFB24AB434}" presName="hierRoot2" presStyleCnt="0">
        <dgm:presLayoutVars>
          <dgm:hierBranch val="init"/>
        </dgm:presLayoutVars>
      </dgm:prSet>
      <dgm:spPr/>
    </dgm:pt>
    <dgm:pt modelId="{51154E82-23C1-4588-A5EB-703A6832381B}" type="pres">
      <dgm:prSet presAssocID="{80FCCF2F-C205-48BD-981E-1FDFB24AB434}" presName="rootComposite" presStyleCnt="0"/>
      <dgm:spPr/>
    </dgm:pt>
    <dgm:pt modelId="{D6B9A5C2-1BB7-4D4C-9F58-56BFC0D8C94E}" type="pres">
      <dgm:prSet presAssocID="{80FCCF2F-C205-48BD-981E-1FDFB24AB434}" presName="rootText" presStyleLbl="node2" presStyleIdx="0" presStyleCnt="2">
        <dgm:presLayoutVars>
          <dgm:chPref val="3"/>
        </dgm:presLayoutVars>
      </dgm:prSet>
      <dgm:spPr/>
    </dgm:pt>
    <dgm:pt modelId="{A8E1F27C-09D9-46C2-A39B-6D009C91E3D1}" type="pres">
      <dgm:prSet presAssocID="{80FCCF2F-C205-48BD-981E-1FDFB24AB434}" presName="rootConnector" presStyleLbl="node2" presStyleIdx="0" presStyleCnt="2"/>
      <dgm:spPr/>
    </dgm:pt>
    <dgm:pt modelId="{2F84122A-67DF-4E3C-92C5-B083ADDFD36F}" type="pres">
      <dgm:prSet presAssocID="{80FCCF2F-C205-48BD-981E-1FDFB24AB434}" presName="hierChild4" presStyleCnt="0"/>
      <dgm:spPr/>
    </dgm:pt>
    <dgm:pt modelId="{E12E4C59-5B58-4D3F-84DF-63C32BCFAE03}" type="pres">
      <dgm:prSet presAssocID="{66EA31A7-A6AD-49ED-B5AA-9D3D5A35E468}" presName="Name64" presStyleLbl="parChTrans1D3" presStyleIdx="0" presStyleCnt="5"/>
      <dgm:spPr/>
    </dgm:pt>
    <dgm:pt modelId="{98B3E006-2945-4A9F-81A1-5DAB6B6565C1}" type="pres">
      <dgm:prSet presAssocID="{B00C23B7-15ED-41EC-958A-21F9CFF9E27A}" presName="hierRoot2" presStyleCnt="0">
        <dgm:presLayoutVars>
          <dgm:hierBranch val="init"/>
        </dgm:presLayoutVars>
      </dgm:prSet>
      <dgm:spPr/>
    </dgm:pt>
    <dgm:pt modelId="{174B4428-9D07-4F55-8913-67642AAE65A9}" type="pres">
      <dgm:prSet presAssocID="{B00C23B7-15ED-41EC-958A-21F9CFF9E27A}" presName="rootComposite" presStyleCnt="0"/>
      <dgm:spPr/>
    </dgm:pt>
    <dgm:pt modelId="{F119E325-C166-4F46-B833-49F67BDD9EA2}" type="pres">
      <dgm:prSet presAssocID="{B00C23B7-15ED-41EC-958A-21F9CFF9E27A}" presName="rootText" presStyleLbl="node3" presStyleIdx="0" presStyleCnt="5">
        <dgm:presLayoutVars>
          <dgm:chPref val="3"/>
        </dgm:presLayoutVars>
      </dgm:prSet>
      <dgm:spPr/>
    </dgm:pt>
    <dgm:pt modelId="{A4DB641A-47A2-4D41-85C0-3AE4D509A2B8}" type="pres">
      <dgm:prSet presAssocID="{B00C23B7-15ED-41EC-958A-21F9CFF9E27A}" presName="rootConnector" presStyleLbl="node3" presStyleIdx="0" presStyleCnt="5"/>
      <dgm:spPr/>
    </dgm:pt>
    <dgm:pt modelId="{5076F049-A907-45B9-8579-3BCDDFB6CD1D}" type="pres">
      <dgm:prSet presAssocID="{B00C23B7-15ED-41EC-958A-21F9CFF9E27A}" presName="hierChild4" presStyleCnt="0"/>
      <dgm:spPr/>
    </dgm:pt>
    <dgm:pt modelId="{745BB4A6-329D-4E63-844B-50A9F63689A7}" type="pres">
      <dgm:prSet presAssocID="{B00C23B7-15ED-41EC-958A-21F9CFF9E27A}" presName="hierChild5" presStyleCnt="0"/>
      <dgm:spPr/>
    </dgm:pt>
    <dgm:pt modelId="{0265DCC7-2D29-420F-925B-43D5DE22DFCC}" type="pres">
      <dgm:prSet presAssocID="{04F2C959-B017-4169-81B3-F2D97EA8D0A3}" presName="Name64" presStyleLbl="parChTrans1D3" presStyleIdx="1" presStyleCnt="5"/>
      <dgm:spPr/>
    </dgm:pt>
    <dgm:pt modelId="{151CC40F-4773-4483-809C-9BAB8035A269}" type="pres">
      <dgm:prSet presAssocID="{ADB38523-37DD-425B-B802-67FDF2458B1B}" presName="hierRoot2" presStyleCnt="0">
        <dgm:presLayoutVars>
          <dgm:hierBranch val="init"/>
        </dgm:presLayoutVars>
      </dgm:prSet>
      <dgm:spPr/>
    </dgm:pt>
    <dgm:pt modelId="{4EEE8068-69C7-49B8-B9A1-65C18034E124}" type="pres">
      <dgm:prSet presAssocID="{ADB38523-37DD-425B-B802-67FDF2458B1B}" presName="rootComposite" presStyleCnt="0"/>
      <dgm:spPr/>
    </dgm:pt>
    <dgm:pt modelId="{69FB6441-477C-4E91-8764-69AD55C63A19}" type="pres">
      <dgm:prSet presAssocID="{ADB38523-37DD-425B-B802-67FDF2458B1B}" presName="rootText" presStyleLbl="node3" presStyleIdx="1" presStyleCnt="5">
        <dgm:presLayoutVars>
          <dgm:chPref val="3"/>
        </dgm:presLayoutVars>
      </dgm:prSet>
      <dgm:spPr/>
    </dgm:pt>
    <dgm:pt modelId="{343872A6-0B6D-4FE4-B132-285F3DD5D207}" type="pres">
      <dgm:prSet presAssocID="{ADB38523-37DD-425B-B802-67FDF2458B1B}" presName="rootConnector" presStyleLbl="node3" presStyleIdx="1" presStyleCnt="5"/>
      <dgm:spPr/>
    </dgm:pt>
    <dgm:pt modelId="{337FCEFF-D368-4307-8772-C315B01E85FF}" type="pres">
      <dgm:prSet presAssocID="{ADB38523-37DD-425B-B802-67FDF2458B1B}" presName="hierChild4" presStyleCnt="0"/>
      <dgm:spPr/>
    </dgm:pt>
    <dgm:pt modelId="{AD3A4B1C-773F-4D25-BC45-9797AABC0D50}" type="pres">
      <dgm:prSet presAssocID="{ADB38523-37DD-425B-B802-67FDF2458B1B}" presName="hierChild5" presStyleCnt="0"/>
      <dgm:spPr/>
    </dgm:pt>
    <dgm:pt modelId="{C262036F-A5FB-471C-90C9-F5B8D26905DC}" type="pres">
      <dgm:prSet presAssocID="{819A9E4F-C152-41C5-98B5-3F93D562689D}" presName="Name64" presStyleLbl="parChTrans1D3" presStyleIdx="2" presStyleCnt="5"/>
      <dgm:spPr/>
    </dgm:pt>
    <dgm:pt modelId="{DDE1604E-319B-46A4-8CEF-6EA11BB9C1F6}" type="pres">
      <dgm:prSet presAssocID="{9908E281-D058-406E-AAB3-3A7041DA6B27}" presName="hierRoot2" presStyleCnt="0">
        <dgm:presLayoutVars>
          <dgm:hierBranch val="init"/>
        </dgm:presLayoutVars>
      </dgm:prSet>
      <dgm:spPr/>
    </dgm:pt>
    <dgm:pt modelId="{5AF66BBB-F8A4-435B-95AF-267478EEAD01}" type="pres">
      <dgm:prSet presAssocID="{9908E281-D058-406E-AAB3-3A7041DA6B27}" presName="rootComposite" presStyleCnt="0"/>
      <dgm:spPr/>
    </dgm:pt>
    <dgm:pt modelId="{623255B9-D3C1-477D-85EE-5C4EB466093E}" type="pres">
      <dgm:prSet presAssocID="{9908E281-D058-406E-AAB3-3A7041DA6B27}" presName="rootText" presStyleLbl="node3" presStyleIdx="2" presStyleCnt="5">
        <dgm:presLayoutVars>
          <dgm:chPref val="3"/>
        </dgm:presLayoutVars>
      </dgm:prSet>
      <dgm:spPr/>
    </dgm:pt>
    <dgm:pt modelId="{4CD1057C-76CD-4B95-80C5-6728BC7E915C}" type="pres">
      <dgm:prSet presAssocID="{9908E281-D058-406E-AAB3-3A7041DA6B27}" presName="rootConnector" presStyleLbl="node3" presStyleIdx="2" presStyleCnt="5"/>
      <dgm:spPr/>
    </dgm:pt>
    <dgm:pt modelId="{B1D36ED1-2891-490F-98D7-955F0757F8C2}" type="pres">
      <dgm:prSet presAssocID="{9908E281-D058-406E-AAB3-3A7041DA6B27}" presName="hierChild4" presStyleCnt="0"/>
      <dgm:spPr/>
    </dgm:pt>
    <dgm:pt modelId="{53E4469D-AAB7-4843-8FB2-009E4B020F24}" type="pres">
      <dgm:prSet presAssocID="{9908E281-D058-406E-AAB3-3A7041DA6B27}" presName="hierChild5" presStyleCnt="0"/>
      <dgm:spPr/>
    </dgm:pt>
    <dgm:pt modelId="{241B59F6-F523-4F1C-BE0F-0168E44F590F}" type="pres">
      <dgm:prSet presAssocID="{80FCCF2F-C205-48BD-981E-1FDFB24AB434}" presName="hierChild5" presStyleCnt="0"/>
      <dgm:spPr/>
    </dgm:pt>
    <dgm:pt modelId="{B434C0C6-CD76-4387-9C00-F0E461347CB6}" type="pres">
      <dgm:prSet presAssocID="{186300D0-155F-4B8E-99CB-D986D2A07F05}" presName="Name64" presStyleLbl="parChTrans1D2" presStyleIdx="1" presStyleCnt="2"/>
      <dgm:spPr/>
    </dgm:pt>
    <dgm:pt modelId="{4DC7F475-AA62-4277-AB5D-F3C1809CADC7}" type="pres">
      <dgm:prSet presAssocID="{F2C0129C-47B6-44CE-B284-53A813A318E2}" presName="hierRoot2" presStyleCnt="0">
        <dgm:presLayoutVars>
          <dgm:hierBranch val="init"/>
        </dgm:presLayoutVars>
      </dgm:prSet>
      <dgm:spPr/>
    </dgm:pt>
    <dgm:pt modelId="{01A0C6B1-D35D-4B71-BF5B-C2A3220F1207}" type="pres">
      <dgm:prSet presAssocID="{F2C0129C-47B6-44CE-B284-53A813A318E2}" presName="rootComposite" presStyleCnt="0"/>
      <dgm:spPr/>
    </dgm:pt>
    <dgm:pt modelId="{86F72753-C300-4374-982B-B4BCA62D6D66}" type="pres">
      <dgm:prSet presAssocID="{F2C0129C-47B6-44CE-B284-53A813A318E2}" presName="rootText" presStyleLbl="node2" presStyleIdx="1" presStyleCnt="2">
        <dgm:presLayoutVars>
          <dgm:chPref val="3"/>
        </dgm:presLayoutVars>
      </dgm:prSet>
      <dgm:spPr/>
    </dgm:pt>
    <dgm:pt modelId="{61EE00EF-5EC9-4BD5-8ED1-8D12D9F43D7B}" type="pres">
      <dgm:prSet presAssocID="{F2C0129C-47B6-44CE-B284-53A813A318E2}" presName="rootConnector" presStyleLbl="node2" presStyleIdx="1" presStyleCnt="2"/>
      <dgm:spPr/>
    </dgm:pt>
    <dgm:pt modelId="{B5C7B276-8A4C-48C0-B271-699FBD97E727}" type="pres">
      <dgm:prSet presAssocID="{F2C0129C-47B6-44CE-B284-53A813A318E2}" presName="hierChild4" presStyleCnt="0"/>
      <dgm:spPr/>
    </dgm:pt>
    <dgm:pt modelId="{D87BC02C-944B-4524-B4D8-118B588DBEBF}" type="pres">
      <dgm:prSet presAssocID="{E5D1E435-0BDA-410A-BFAA-227C6623742A}" presName="Name64" presStyleLbl="parChTrans1D3" presStyleIdx="3" presStyleCnt="5"/>
      <dgm:spPr/>
    </dgm:pt>
    <dgm:pt modelId="{EC289829-9F48-4577-93D5-45B4F35F17E6}" type="pres">
      <dgm:prSet presAssocID="{D509EC68-EB87-40E2-8F71-E144E92E648F}" presName="hierRoot2" presStyleCnt="0">
        <dgm:presLayoutVars>
          <dgm:hierBranch val="init"/>
        </dgm:presLayoutVars>
      </dgm:prSet>
      <dgm:spPr/>
    </dgm:pt>
    <dgm:pt modelId="{CA674D6A-0012-4683-92C1-E114D026114D}" type="pres">
      <dgm:prSet presAssocID="{D509EC68-EB87-40E2-8F71-E144E92E648F}" presName="rootComposite" presStyleCnt="0"/>
      <dgm:spPr/>
    </dgm:pt>
    <dgm:pt modelId="{1C6CE0CA-0406-4C79-A0E1-3A87362EEF64}" type="pres">
      <dgm:prSet presAssocID="{D509EC68-EB87-40E2-8F71-E144E92E648F}" presName="rootText" presStyleLbl="node3" presStyleIdx="3" presStyleCnt="5">
        <dgm:presLayoutVars>
          <dgm:chPref val="3"/>
        </dgm:presLayoutVars>
      </dgm:prSet>
      <dgm:spPr/>
    </dgm:pt>
    <dgm:pt modelId="{C173F5BA-280E-4550-9948-2082EC4D8B8D}" type="pres">
      <dgm:prSet presAssocID="{D509EC68-EB87-40E2-8F71-E144E92E648F}" presName="rootConnector" presStyleLbl="node3" presStyleIdx="3" presStyleCnt="5"/>
      <dgm:spPr/>
    </dgm:pt>
    <dgm:pt modelId="{AD0AE1E5-5165-47BF-A2E3-4EAA712FBD49}" type="pres">
      <dgm:prSet presAssocID="{D509EC68-EB87-40E2-8F71-E144E92E648F}" presName="hierChild4" presStyleCnt="0"/>
      <dgm:spPr/>
    </dgm:pt>
    <dgm:pt modelId="{9D2804A8-42B7-4111-BD80-1F3BDEED8B19}" type="pres">
      <dgm:prSet presAssocID="{D509EC68-EB87-40E2-8F71-E144E92E648F}" presName="hierChild5" presStyleCnt="0"/>
      <dgm:spPr/>
    </dgm:pt>
    <dgm:pt modelId="{D36B01E7-1041-40F4-A9F2-21FB868A808F}" type="pres">
      <dgm:prSet presAssocID="{15AF6879-0DB5-4195-BC5B-D11120FF7B57}" presName="Name64" presStyleLbl="parChTrans1D3" presStyleIdx="4" presStyleCnt="5"/>
      <dgm:spPr/>
    </dgm:pt>
    <dgm:pt modelId="{C9C3099C-596F-4ADF-B1AC-394C4E35F191}" type="pres">
      <dgm:prSet presAssocID="{4AC850B0-82D3-434F-A324-0E11A0E3FEB0}" presName="hierRoot2" presStyleCnt="0">
        <dgm:presLayoutVars>
          <dgm:hierBranch val="init"/>
        </dgm:presLayoutVars>
      </dgm:prSet>
      <dgm:spPr/>
    </dgm:pt>
    <dgm:pt modelId="{09EE39ED-40BD-48F2-A1D5-E4574EAD5E7A}" type="pres">
      <dgm:prSet presAssocID="{4AC850B0-82D3-434F-A324-0E11A0E3FEB0}" presName="rootComposite" presStyleCnt="0"/>
      <dgm:spPr/>
    </dgm:pt>
    <dgm:pt modelId="{EDDD0CA0-D57A-4673-A3E4-62F313C90D74}" type="pres">
      <dgm:prSet presAssocID="{4AC850B0-82D3-434F-A324-0E11A0E3FEB0}" presName="rootText" presStyleLbl="node3" presStyleIdx="4" presStyleCnt="5">
        <dgm:presLayoutVars>
          <dgm:chPref val="3"/>
        </dgm:presLayoutVars>
      </dgm:prSet>
      <dgm:spPr/>
    </dgm:pt>
    <dgm:pt modelId="{BA366634-45B6-4EF7-974B-A844788BB800}" type="pres">
      <dgm:prSet presAssocID="{4AC850B0-82D3-434F-A324-0E11A0E3FEB0}" presName="rootConnector" presStyleLbl="node3" presStyleIdx="4" presStyleCnt="5"/>
      <dgm:spPr/>
    </dgm:pt>
    <dgm:pt modelId="{CB19448A-F360-4C1D-8BBD-C0FD509F8317}" type="pres">
      <dgm:prSet presAssocID="{4AC850B0-82D3-434F-A324-0E11A0E3FEB0}" presName="hierChild4" presStyleCnt="0"/>
      <dgm:spPr/>
    </dgm:pt>
    <dgm:pt modelId="{16A5FF16-B7F7-4B43-ADD5-86FD55626FBC}" type="pres">
      <dgm:prSet presAssocID="{4AC850B0-82D3-434F-A324-0E11A0E3FEB0}" presName="hierChild5" presStyleCnt="0"/>
      <dgm:spPr/>
    </dgm:pt>
    <dgm:pt modelId="{A85D5CDD-9E1A-40D3-A1E2-6C7C513ADFD2}" type="pres">
      <dgm:prSet presAssocID="{F2C0129C-47B6-44CE-B284-53A813A318E2}" presName="hierChild5" presStyleCnt="0"/>
      <dgm:spPr/>
    </dgm:pt>
    <dgm:pt modelId="{3D59DD11-7D91-4FE3-B305-163915AB60F1}" type="pres">
      <dgm:prSet presAssocID="{5E739FF7-3040-4781-98C0-A7ED8843E7A4}" presName="hierChild3" presStyleCnt="0"/>
      <dgm:spPr/>
    </dgm:pt>
  </dgm:ptLst>
  <dgm:cxnLst>
    <dgm:cxn modelId="{4E952B02-EB6E-4341-978C-072A683A1A6F}" type="presOf" srcId="{ADB38523-37DD-425B-B802-67FDF2458B1B}" destId="{343872A6-0B6D-4FE4-B132-285F3DD5D207}" srcOrd="1" destOrd="0" presId="urn:microsoft.com/office/officeart/2009/3/layout/HorizontalOrganizationChart"/>
    <dgm:cxn modelId="{6D198018-EE77-44F6-B630-B506E75A9A9A}" type="presOf" srcId="{F2C0129C-47B6-44CE-B284-53A813A318E2}" destId="{61EE00EF-5EC9-4BD5-8ED1-8D12D9F43D7B}" srcOrd="1" destOrd="0" presId="urn:microsoft.com/office/officeart/2009/3/layout/HorizontalOrganizationChart"/>
    <dgm:cxn modelId="{A8C5DC1F-935F-4E5F-9ED8-259499FBF86D}" type="presOf" srcId="{E5D1E435-0BDA-410A-BFAA-227C6623742A}" destId="{D87BC02C-944B-4524-B4D8-118B588DBEBF}" srcOrd="0" destOrd="0" presId="urn:microsoft.com/office/officeart/2009/3/layout/HorizontalOrganizationChart"/>
    <dgm:cxn modelId="{4D3EB222-FBD4-4D88-B3DD-90D4E192B36E}" srcId="{80FCCF2F-C205-48BD-981E-1FDFB24AB434}" destId="{9908E281-D058-406E-AAB3-3A7041DA6B27}" srcOrd="2" destOrd="0" parTransId="{819A9E4F-C152-41C5-98B5-3F93D562689D}" sibTransId="{9B733FDE-8862-41B1-8C58-71B406E028B0}"/>
    <dgm:cxn modelId="{ECEADF22-37DE-49F2-A857-C0CCD97CD463}" srcId="{5E739FF7-3040-4781-98C0-A7ED8843E7A4}" destId="{80FCCF2F-C205-48BD-981E-1FDFB24AB434}" srcOrd="0" destOrd="0" parTransId="{9F2CFAB9-29EF-44F1-9328-BBD39196CE30}" sibTransId="{261B2D13-DE8F-466B-A9E3-481060542955}"/>
    <dgm:cxn modelId="{72CA6524-D818-4275-885C-75B3887A4CDC}" srcId="{89A0EF54-05C5-45AE-B22F-5FE43E9D99A7}" destId="{5E739FF7-3040-4781-98C0-A7ED8843E7A4}" srcOrd="0" destOrd="0" parTransId="{AAB0A2ED-019D-4356-98B5-8F456607B973}" sibTransId="{A644BD54-DDF6-4AB6-9CAE-4E2DEA5C1FB5}"/>
    <dgm:cxn modelId="{08EF9826-9326-4A86-B5D1-F6B58E155E73}" type="presOf" srcId="{4AC850B0-82D3-434F-A324-0E11A0E3FEB0}" destId="{BA366634-45B6-4EF7-974B-A844788BB800}" srcOrd="1" destOrd="0" presId="urn:microsoft.com/office/officeart/2009/3/layout/HorizontalOrganizationChart"/>
    <dgm:cxn modelId="{3DD5EE26-42AE-4AE3-A467-D2A81867DAB4}" type="presOf" srcId="{ADB38523-37DD-425B-B802-67FDF2458B1B}" destId="{69FB6441-477C-4E91-8764-69AD55C63A19}" srcOrd="0" destOrd="0" presId="urn:microsoft.com/office/officeart/2009/3/layout/HorizontalOrganizationChart"/>
    <dgm:cxn modelId="{C3FF562B-20E1-49D9-BF88-F9C8EE0DE9E1}" type="presOf" srcId="{5E739FF7-3040-4781-98C0-A7ED8843E7A4}" destId="{A5ABD34C-9CB9-4519-8070-30397D17D196}" srcOrd="0" destOrd="0" presId="urn:microsoft.com/office/officeart/2009/3/layout/HorizontalOrganizationChart"/>
    <dgm:cxn modelId="{C3C9E131-4D8C-4489-BC19-2C4BE9BFBF96}" srcId="{80FCCF2F-C205-48BD-981E-1FDFB24AB434}" destId="{B00C23B7-15ED-41EC-958A-21F9CFF9E27A}" srcOrd="0" destOrd="0" parTransId="{66EA31A7-A6AD-49ED-B5AA-9D3D5A35E468}" sibTransId="{7E97D4E3-2EB8-41AD-9F07-6E2D07F29879}"/>
    <dgm:cxn modelId="{9110DD3F-9CAF-464C-8C44-AF284CC9F691}" type="presOf" srcId="{66EA31A7-A6AD-49ED-B5AA-9D3D5A35E468}" destId="{E12E4C59-5B58-4D3F-84DF-63C32BCFAE03}" srcOrd="0" destOrd="0" presId="urn:microsoft.com/office/officeart/2009/3/layout/HorizontalOrganizationChart"/>
    <dgm:cxn modelId="{D135825E-5840-4342-B9C0-406E8E47941E}" type="presOf" srcId="{80FCCF2F-C205-48BD-981E-1FDFB24AB434}" destId="{D6B9A5C2-1BB7-4D4C-9F58-56BFC0D8C94E}" srcOrd="0" destOrd="0" presId="urn:microsoft.com/office/officeart/2009/3/layout/HorizontalOrganizationChart"/>
    <dgm:cxn modelId="{6F53FC49-5A84-430B-ABAF-611C11169596}" type="presOf" srcId="{186300D0-155F-4B8E-99CB-D986D2A07F05}" destId="{B434C0C6-CD76-4387-9C00-F0E461347CB6}" srcOrd="0" destOrd="0" presId="urn:microsoft.com/office/officeart/2009/3/layout/HorizontalOrganizationChart"/>
    <dgm:cxn modelId="{AB91034C-A126-4A5C-B352-E99C483CB594}" type="presOf" srcId="{D509EC68-EB87-40E2-8F71-E144E92E648F}" destId="{1C6CE0CA-0406-4C79-A0E1-3A87362EEF64}" srcOrd="0" destOrd="0" presId="urn:microsoft.com/office/officeart/2009/3/layout/HorizontalOrganizationChart"/>
    <dgm:cxn modelId="{3D271B6E-6BEF-4DA0-9BC8-039CB4383929}" type="presOf" srcId="{9F2CFAB9-29EF-44F1-9328-BBD39196CE30}" destId="{5B2FF09E-4AA8-4152-8556-FC565F2658AD}" srcOrd="0" destOrd="0" presId="urn:microsoft.com/office/officeart/2009/3/layout/HorizontalOrganizationChart"/>
    <dgm:cxn modelId="{DBAB3553-FC51-4829-B73B-1500F412A96D}" type="presOf" srcId="{F2C0129C-47B6-44CE-B284-53A813A318E2}" destId="{86F72753-C300-4374-982B-B4BCA62D6D66}" srcOrd="0" destOrd="0" presId="urn:microsoft.com/office/officeart/2009/3/layout/HorizontalOrganizationChart"/>
    <dgm:cxn modelId="{BC9F247A-9A03-4B7B-A9B6-2E8E5FDD112B}" type="presOf" srcId="{5E739FF7-3040-4781-98C0-A7ED8843E7A4}" destId="{FFADC437-47A4-4EB8-B1EA-95EF284B0382}" srcOrd="1" destOrd="0" presId="urn:microsoft.com/office/officeart/2009/3/layout/HorizontalOrganizationChart"/>
    <dgm:cxn modelId="{B022A283-5A42-4814-A089-7617AF47A1D3}" type="presOf" srcId="{B00C23B7-15ED-41EC-958A-21F9CFF9E27A}" destId="{F119E325-C166-4F46-B833-49F67BDD9EA2}" srcOrd="0" destOrd="0" presId="urn:microsoft.com/office/officeart/2009/3/layout/HorizontalOrganizationChart"/>
    <dgm:cxn modelId="{6084F7A0-DD35-438D-AB74-7EB34BA3A8D2}" type="presOf" srcId="{15AF6879-0DB5-4195-BC5B-D11120FF7B57}" destId="{D36B01E7-1041-40F4-A9F2-21FB868A808F}" srcOrd="0" destOrd="0" presId="urn:microsoft.com/office/officeart/2009/3/layout/HorizontalOrganizationChart"/>
    <dgm:cxn modelId="{1B1832A2-0D05-485E-B51C-2A656CA1AF42}" type="presOf" srcId="{89A0EF54-05C5-45AE-B22F-5FE43E9D99A7}" destId="{D955FA1F-C5F7-4AFF-99D4-CBD8512382DB}" srcOrd="0" destOrd="0" presId="urn:microsoft.com/office/officeart/2009/3/layout/HorizontalOrganizationChart"/>
    <dgm:cxn modelId="{EF86E4A7-18A1-47A2-8D84-A36C87FC3A1D}" srcId="{80FCCF2F-C205-48BD-981E-1FDFB24AB434}" destId="{ADB38523-37DD-425B-B802-67FDF2458B1B}" srcOrd="1" destOrd="0" parTransId="{04F2C959-B017-4169-81B3-F2D97EA8D0A3}" sibTransId="{D9DE2FF7-B2DE-4EF3-817A-DB0A0A35A4AF}"/>
    <dgm:cxn modelId="{029DE7AE-6EF6-44D4-BA34-E1A01A4644D6}" srcId="{5E739FF7-3040-4781-98C0-A7ED8843E7A4}" destId="{F2C0129C-47B6-44CE-B284-53A813A318E2}" srcOrd="1" destOrd="0" parTransId="{186300D0-155F-4B8E-99CB-D986D2A07F05}" sibTransId="{789BE125-6AF6-45A6-A076-005F16F52495}"/>
    <dgm:cxn modelId="{5BA16BB4-98B2-4A8E-BD5F-3726456C08D1}" srcId="{F2C0129C-47B6-44CE-B284-53A813A318E2}" destId="{D509EC68-EB87-40E2-8F71-E144E92E648F}" srcOrd="0" destOrd="0" parTransId="{E5D1E435-0BDA-410A-BFAA-227C6623742A}" sibTransId="{1754A330-9EBE-4AEE-9005-97E3E9EF06FE}"/>
    <dgm:cxn modelId="{7C081EC0-547E-4ED4-82A4-FF4D4BD82A58}" type="presOf" srcId="{819A9E4F-C152-41C5-98B5-3F93D562689D}" destId="{C262036F-A5FB-471C-90C9-F5B8D26905DC}" srcOrd="0" destOrd="0" presId="urn:microsoft.com/office/officeart/2009/3/layout/HorizontalOrganizationChart"/>
    <dgm:cxn modelId="{736555C0-A14B-48A9-A903-3E803CFA83C6}" type="presOf" srcId="{80FCCF2F-C205-48BD-981E-1FDFB24AB434}" destId="{A8E1F27C-09D9-46C2-A39B-6D009C91E3D1}" srcOrd="1" destOrd="0" presId="urn:microsoft.com/office/officeart/2009/3/layout/HorizontalOrganizationChart"/>
    <dgm:cxn modelId="{3B71D8C6-CCD2-40D1-A02B-BD1FB49D4B1B}" type="presOf" srcId="{9908E281-D058-406E-AAB3-3A7041DA6B27}" destId="{623255B9-D3C1-477D-85EE-5C4EB466093E}" srcOrd="0" destOrd="0" presId="urn:microsoft.com/office/officeart/2009/3/layout/HorizontalOrganizationChart"/>
    <dgm:cxn modelId="{DCB9E9C6-4351-4D06-AE61-89AF50956450}" type="presOf" srcId="{04F2C959-B017-4169-81B3-F2D97EA8D0A3}" destId="{0265DCC7-2D29-420F-925B-43D5DE22DFCC}" srcOrd="0" destOrd="0" presId="urn:microsoft.com/office/officeart/2009/3/layout/HorizontalOrganizationChart"/>
    <dgm:cxn modelId="{2FC84FD7-A4B3-494D-B802-00CF9E4C5CA7}" type="presOf" srcId="{B00C23B7-15ED-41EC-958A-21F9CFF9E27A}" destId="{A4DB641A-47A2-4D41-85C0-3AE4D509A2B8}" srcOrd="1" destOrd="0" presId="urn:microsoft.com/office/officeart/2009/3/layout/HorizontalOrganizationChart"/>
    <dgm:cxn modelId="{2E37E4DE-30AB-4C6B-A9F7-9E15862731D9}" type="presOf" srcId="{9908E281-D058-406E-AAB3-3A7041DA6B27}" destId="{4CD1057C-76CD-4B95-80C5-6728BC7E915C}" srcOrd="1" destOrd="0" presId="urn:microsoft.com/office/officeart/2009/3/layout/HorizontalOrganizationChart"/>
    <dgm:cxn modelId="{3E5DD7E5-7332-4125-A2D6-F25793454564}" type="presOf" srcId="{4AC850B0-82D3-434F-A324-0E11A0E3FEB0}" destId="{EDDD0CA0-D57A-4673-A3E4-62F313C90D74}" srcOrd="0" destOrd="0" presId="urn:microsoft.com/office/officeart/2009/3/layout/HorizontalOrganizationChart"/>
    <dgm:cxn modelId="{4FC650F1-F446-4F15-84B2-6B6A65F076A9}" srcId="{F2C0129C-47B6-44CE-B284-53A813A318E2}" destId="{4AC850B0-82D3-434F-A324-0E11A0E3FEB0}" srcOrd="1" destOrd="0" parTransId="{15AF6879-0DB5-4195-BC5B-D11120FF7B57}" sibTransId="{73A02CC2-FE2E-4EB2-984E-21C16767333A}"/>
    <dgm:cxn modelId="{251299F3-B3F7-4320-A1DC-F0ED80FC8026}" type="presOf" srcId="{D509EC68-EB87-40E2-8F71-E144E92E648F}" destId="{C173F5BA-280E-4550-9948-2082EC4D8B8D}" srcOrd="1" destOrd="0" presId="urn:microsoft.com/office/officeart/2009/3/layout/HorizontalOrganizationChart"/>
    <dgm:cxn modelId="{9E6ABD07-8DDD-4792-AAC0-D41FBC8F7996}" type="presParOf" srcId="{D955FA1F-C5F7-4AFF-99D4-CBD8512382DB}" destId="{11375D63-D497-4210-B3B7-CF7BF7B1D831}" srcOrd="0" destOrd="0" presId="urn:microsoft.com/office/officeart/2009/3/layout/HorizontalOrganizationChart"/>
    <dgm:cxn modelId="{CAAE046B-0823-4419-A902-0582D705E3DD}" type="presParOf" srcId="{11375D63-D497-4210-B3B7-CF7BF7B1D831}" destId="{37E891C7-98D2-42CC-9277-B6A78D633FB7}" srcOrd="0" destOrd="0" presId="urn:microsoft.com/office/officeart/2009/3/layout/HorizontalOrganizationChart"/>
    <dgm:cxn modelId="{81DE01A7-08C8-44DB-8186-B42CC4CED1DE}" type="presParOf" srcId="{37E891C7-98D2-42CC-9277-B6A78D633FB7}" destId="{A5ABD34C-9CB9-4519-8070-30397D17D196}" srcOrd="0" destOrd="0" presId="urn:microsoft.com/office/officeart/2009/3/layout/HorizontalOrganizationChart"/>
    <dgm:cxn modelId="{2AD39D8A-1409-41AA-BF88-FB78F7F7EBA1}" type="presParOf" srcId="{37E891C7-98D2-42CC-9277-B6A78D633FB7}" destId="{FFADC437-47A4-4EB8-B1EA-95EF284B0382}" srcOrd="1" destOrd="0" presId="urn:microsoft.com/office/officeart/2009/3/layout/HorizontalOrganizationChart"/>
    <dgm:cxn modelId="{5A412008-B1F0-4C31-8EDF-11C70514D371}" type="presParOf" srcId="{11375D63-D497-4210-B3B7-CF7BF7B1D831}" destId="{D95D41C2-67EF-4BEC-8D5C-54BACAFFCA34}" srcOrd="1" destOrd="0" presId="urn:microsoft.com/office/officeart/2009/3/layout/HorizontalOrganizationChart"/>
    <dgm:cxn modelId="{41CE355A-2CCB-4298-A946-4BCB1CEF2579}" type="presParOf" srcId="{D95D41C2-67EF-4BEC-8D5C-54BACAFFCA34}" destId="{5B2FF09E-4AA8-4152-8556-FC565F2658AD}" srcOrd="0" destOrd="0" presId="urn:microsoft.com/office/officeart/2009/3/layout/HorizontalOrganizationChart"/>
    <dgm:cxn modelId="{FB7B2D14-EA30-45DB-8F6D-B05F8C1CEDE4}" type="presParOf" srcId="{D95D41C2-67EF-4BEC-8D5C-54BACAFFCA34}" destId="{7B9A86E7-37A8-40FF-997F-5EC7343BEDCF}" srcOrd="1" destOrd="0" presId="urn:microsoft.com/office/officeart/2009/3/layout/HorizontalOrganizationChart"/>
    <dgm:cxn modelId="{E6368E2D-79F9-4AB7-B7EC-9E32AF251DA4}" type="presParOf" srcId="{7B9A86E7-37A8-40FF-997F-5EC7343BEDCF}" destId="{51154E82-23C1-4588-A5EB-703A6832381B}" srcOrd="0" destOrd="0" presId="urn:microsoft.com/office/officeart/2009/3/layout/HorizontalOrganizationChart"/>
    <dgm:cxn modelId="{3E7EB230-4BC2-4CCC-8743-8FA2B8865729}" type="presParOf" srcId="{51154E82-23C1-4588-A5EB-703A6832381B}" destId="{D6B9A5C2-1BB7-4D4C-9F58-56BFC0D8C94E}" srcOrd="0" destOrd="0" presId="urn:microsoft.com/office/officeart/2009/3/layout/HorizontalOrganizationChart"/>
    <dgm:cxn modelId="{DDCB48F1-6DCA-4CCA-9CCA-B202E5D6F127}" type="presParOf" srcId="{51154E82-23C1-4588-A5EB-703A6832381B}" destId="{A8E1F27C-09D9-46C2-A39B-6D009C91E3D1}" srcOrd="1" destOrd="0" presId="urn:microsoft.com/office/officeart/2009/3/layout/HorizontalOrganizationChart"/>
    <dgm:cxn modelId="{CBEC660F-E8C1-4BBA-824E-86C89B105243}" type="presParOf" srcId="{7B9A86E7-37A8-40FF-997F-5EC7343BEDCF}" destId="{2F84122A-67DF-4E3C-92C5-B083ADDFD36F}" srcOrd="1" destOrd="0" presId="urn:microsoft.com/office/officeart/2009/3/layout/HorizontalOrganizationChart"/>
    <dgm:cxn modelId="{294A8962-EABE-4BD1-A968-C7116EA910A7}" type="presParOf" srcId="{2F84122A-67DF-4E3C-92C5-B083ADDFD36F}" destId="{E12E4C59-5B58-4D3F-84DF-63C32BCFAE03}" srcOrd="0" destOrd="0" presId="urn:microsoft.com/office/officeart/2009/3/layout/HorizontalOrganizationChart"/>
    <dgm:cxn modelId="{D7F72969-018C-4832-9288-4C8DDE489586}" type="presParOf" srcId="{2F84122A-67DF-4E3C-92C5-B083ADDFD36F}" destId="{98B3E006-2945-4A9F-81A1-5DAB6B6565C1}" srcOrd="1" destOrd="0" presId="urn:microsoft.com/office/officeart/2009/3/layout/HorizontalOrganizationChart"/>
    <dgm:cxn modelId="{9EEB2B67-3504-40B9-BF8A-E7C28CF205B2}" type="presParOf" srcId="{98B3E006-2945-4A9F-81A1-5DAB6B6565C1}" destId="{174B4428-9D07-4F55-8913-67642AAE65A9}" srcOrd="0" destOrd="0" presId="urn:microsoft.com/office/officeart/2009/3/layout/HorizontalOrganizationChart"/>
    <dgm:cxn modelId="{3C027A7C-A9D8-4A1B-B926-CC3F7ADFE95B}" type="presParOf" srcId="{174B4428-9D07-4F55-8913-67642AAE65A9}" destId="{F119E325-C166-4F46-B833-49F67BDD9EA2}" srcOrd="0" destOrd="0" presId="urn:microsoft.com/office/officeart/2009/3/layout/HorizontalOrganizationChart"/>
    <dgm:cxn modelId="{1DD6A52F-39AF-4B6A-A9A9-612270BDAFB6}" type="presParOf" srcId="{174B4428-9D07-4F55-8913-67642AAE65A9}" destId="{A4DB641A-47A2-4D41-85C0-3AE4D509A2B8}" srcOrd="1" destOrd="0" presId="urn:microsoft.com/office/officeart/2009/3/layout/HorizontalOrganizationChart"/>
    <dgm:cxn modelId="{C438A8AB-2673-4443-8C06-4E441A316453}" type="presParOf" srcId="{98B3E006-2945-4A9F-81A1-5DAB6B6565C1}" destId="{5076F049-A907-45B9-8579-3BCDDFB6CD1D}" srcOrd="1" destOrd="0" presId="urn:microsoft.com/office/officeart/2009/3/layout/HorizontalOrganizationChart"/>
    <dgm:cxn modelId="{37623CA3-E09D-4567-BA44-52DD84A07485}" type="presParOf" srcId="{98B3E006-2945-4A9F-81A1-5DAB6B6565C1}" destId="{745BB4A6-329D-4E63-844B-50A9F63689A7}" srcOrd="2" destOrd="0" presId="urn:microsoft.com/office/officeart/2009/3/layout/HorizontalOrganizationChart"/>
    <dgm:cxn modelId="{C52D0B10-057D-45C3-87EB-1570051B0804}" type="presParOf" srcId="{2F84122A-67DF-4E3C-92C5-B083ADDFD36F}" destId="{0265DCC7-2D29-420F-925B-43D5DE22DFCC}" srcOrd="2" destOrd="0" presId="urn:microsoft.com/office/officeart/2009/3/layout/HorizontalOrganizationChart"/>
    <dgm:cxn modelId="{2E2BA4ED-4D80-4A46-87BF-9DEB0C3FCF6E}" type="presParOf" srcId="{2F84122A-67DF-4E3C-92C5-B083ADDFD36F}" destId="{151CC40F-4773-4483-809C-9BAB8035A269}" srcOrd="3" destOrd="0" presId="urn:microsoft.com/office/officeart/2009/3/layout/HorizontalOrganizationChart"/>
    <dgm:cxn modelId="{8A77AFE6-F5B5-44F6-B32E-4EB322F1381D}" type="presParOf" srcId="{151CC40F-4773-4483-809C-9BAB8035A269}" destId="{4EEE8068-69C7-49B8-B9A1-65C18034E124}" srcOrd="0" destOrd="0" presId="urn:microsoft.com/office/officeart/2009/3/layout/HorizontalOrganizationChart"/>
    <dgm:cxn modelId="{0E4AEC48-1483-4837-B212-5FCFBF0EBC1E}" type="presParOf" srcId="{4EEE8068-69C7-49B8-B9A1-65C18034E124}" destId="{69FB6441-477C-4E91-8764-69AD55C63A19}" srcOrd="0" destOrd="0" presId="urn:microsoft.com/office/officeart/2009/3/layout/HorizontalOrganizationChart"/>
    <dgm:cxn modelId="{AC72623D-EB31-4C5E-9E63-3AF45BDE9B27}" type="presParOf" srcId="{4EEE8068-69C7-49B8-B9A1-65C18034E124}" destId="{343872A6-0B6D-4FE4-B132-285F3DD5D207}" srcOrd="1" destOrd="0" presId="urn:microsoft.com/office/officeart/2009/3/layout/HorizontalOrganizationChart"/>
    <dgm:cxn modelId="{7B385449-8865-4726-BFE6-21E1A75BE6A5}" type="presParOf" srcId="{151CC40F-4773-4483-809C-9BAB8035A269}" destId="{337FCEFF-D368-4307-8772-C315B01E85FF}" srcOrd="1" destOrd="0" presId="urn:microsoft.com/office/officeart/2009/3/layout/HorizontalOrganizationChart"/>
    <dgm:cxn modelId="{883388C9-C439-4736-A6E9-ABF6440907B7}" type="presParOf" srcId="{151CC40F-4773-4483-809C-9BAB8035A269}" destId="{AD3A4B1C-773F-4D25-BC45-9797AABC0D50}" srcOrd="2" destOrd="0" presId="urn:microsoft.com/office/officeart/2009/3/layout/HorizontalOrganizationChart"/>
    <dgm:cxn modelId="{8A230098-A0F5-4408-8F9C-BAEEC020FE14}" type="presParOf" srcId="{2F84122A-67DF-4E3C-92C5-B083ADDFD36F}" destId="{C262036F-A5FB-471C-90C9-F5B8D26905DC}" srcOrd="4" destOrd="0" presId="urn:microsoft.com/office/officeart/2009/3/layout/HorizontalOrganizationChart"/>
    <dgm:cxn modelId="{BE6BD58F-62FA-401A-8C8A-BB1F37D08891}" type="presParOf" srcId="{2F84122A-67DF-4E3C-92C5-B083ADDFD36F}" destId="{DDE1604E-319B-46A4-8CEF-6EA11BB9C1F6}" srcOrd="5" destOrd="0" presId="urn:microsoft.com/office/officeart/2009/3/layout/HorizontalOrganizationChart"/>
    <dgm:cxn modelId="{A35B154E-510A-4A09-9C1E-BC7CAAADB3BC}" type="presParOf" srcId="{DDE1604E-319B-46A4-8CEF-6EA11BB9C1F6}" destId="{5AF66BBB-F8A4-435B-95AF-267478EEAD01}" srcOrd="0" destOrd="0" presId="urn:microsoft.com/office/officeart/2009/3/layout/HorizontalOrganizationChart"/>
    <dgm:cxn modelId="{12741225-71B3-49D3-B74D-9800C51FF198}" type="presParOf" srcId="{5AF66BBB-F8A4-435B-95AF-267478EEAD01}" destId="{623255B9-D3C1-477D-85EE-5C4EB466093E}" srcOrd="0" destOrd="0" presId="urn:microsoft.com/office/officeart/2009/3/layout/HorizontalOrganizationChart"/>
    <dgm:cxn modelId="{80C0894B-F919-4D44-8ED7-686D8A53998D}" type="presParOf" srcId="{5AF66BBB-F8A4-435B-95AF-267478EEAD01}" destId="{4CD1057C-76CD-4B95-80C5-6728BC7E915C}" srcOrd="1" destOrd="0" presId="urn:microsoft.com/office/officeart/2009/3/layout/HorizontalOrganizationChart"/>
    <dgm:cxn modelId="{597A9DE0-D0F7-43DA-BF42-E4F82759A460}" type="presParOf" srcId="{DDE1604E-319B-46A4-8CEF-6EA11BB9C1F6}" destId="{B1D36ED1-2891-490F-98D7-955F0757F8C2}" srcOrd="1" destOrd="0" presId="urn:microsoft.com/office/officeart/2009/3/layout/HorizontalOrganizationChart"/>
    <dgm:cxn modelId="{D8E909D2-79E2-47B8-AE26-31C081DA896F}" type="presParOf" srcId="{DDE1604E-319B-46A4-8CEF-6EA11BB9C1F6}" destId="{53E4469D-AAB7-4843-8FB2-009E4B020F24}" srcOrd="2" destOrd="0" presId="urn:microsoft.com/office/officeart/2009/3/layout/HorizontalOrganizationChart"/>
    <dgm:cxn modelId="{80EFF0AD-CA17-4693-935F-FF5B18C8C087}" type="presParOf" srcId="{7B9A86E7-37A8-40FF-997F-5EC7343BEDCF}" destId="{241B59F6-F523-4F1C-BE0F-0168E44F590F}" srcOrd="2" destOrd="0" presId="urn:microsoft.com/office/officeart/2009/3/layout/HorizontalOrganizationChart"/>
    <dgm:cxn modelId="{B288D690-48AC-4F08-823C-94F919A9EF3B}" type="presParOf" srcId="{D95D41C2-67EF-4BEC-8D5C-54BACAFFCA34}" destId="{B434C0C6-CD76-4387-9C00-F0E461347CB6}" srcOrd="2" destOrd="0" presId="urn:microsoft.com/office/officeart/2009/3/layout/HorizontalOrganizationChart"/>
    <dgm:cxn modelId="{DF7F5C8C-EE7F-4173-BE1C-B07AD4C91C08}" type="presParOf" srcId="{D95D41C2-67EF-4BEC-8D5C-54BACAFFCA34}" destId="{4DC7F475-AA62-4277-AB5D-F3C1809CADC7}" srcOrd="3" destOrd="0" presId="urn:microsoft.com/office/officeart/2009/3/layout/HorizontalOrganizationChart"/>
    <dgm:cxn modelId="{CBA3F0F2-3661-4F54-B069-12E2DBC37CDC}" type="presParOf" srcId="{4DC7F475-AA62-4277-AB5D-F3C1809CADC7}" destId="{01A0C6B1-D35D-4B71-BF5B-C2A3220F1207}" srcOrd="0" destOrd="0" presId="urn:microsoft.com/office/officeart/2009/3/layout/HorizontalOrganizationChart"/>
    <dgm:cxn modelId="{5A34D707-5F24-4A1B-8095-E95F34871176}" type="presParOf" srcId="{01A0C6B1-D35D-4B71-BF5B-C2A3220F1207}" destId="{86F72753-C300-4374-982B-B4BCA62D6D66}" srcOrd="0" destOrd="0" presId="urn:microsoft.com/office/officeart/2009/3/layout/HorizontalOrganizationChart"/>
    <dgm:cxn modelId="{B4379364-0471-4DFC-A1E7-EF188BB9644D}" type="presParOf" srcId="{01A0C6B1-D35D-4B71-BF5B-C2A3220F1207}" destId="{61EE00EF-5EC9-4BD5-8ED1-8D12D9F43D7B}" srcOrd="1" destOrd="0" presId="urn:microsoft.com/office/officeart/2009/3/layout/HorizontalOrganizationChart"/>
    <dgm:cxn modelId="{9C98436C-8467-4A02-8E41-A569ABA01C40}" type="presParOf" srcId="{4DC7F475-AA62-4277-AB5D-F3C1809CADC7}" destId="{B5C7B276-8A4C-48C0-B271-699FBD97E727}" srcOrd="1" destOrd="0" presId="urn:microsoft.com/office/officeart/2009/3/layout/HorizontalOrganizationChart"/>
    <dgm:cxn modelId="{885EF1FB-E313-4526-9408-4D7A650F4B85}" type="presParOf" srcId="{B5C7B276-8A4C-48C0-B271-699FBD97E727}" destId="{D87BC02C-944B-4524-B4D8-118B588DBEBF}" srcOrd="0" destOrd="0" presId="urn:microsoft.com/office/officeart/2009/3/layout/HorizontalOrganizationChart"/>
    <dgm:cxn modelId="{E86E2653-62CE-45E6-93CD-81430A39C0BE}" type="presParOf" srcId="{B5C7B276-8A4C-48C0-B271-699FBD97E727}" destId="{EC289829-9F48-4577-93D5-45B4F35F17E6}" srcOrd="1" destOrd="0" presId="urn:microsoft.com/office/officeart/2009/3/layout/HorizontalOrganizationChart"/>
    <dgm:cxn modelId="{F8EC8141-F9D5-4041-B4F3-613EAADB3D85}" type="presParOf" srcId="{EC289829-9F48-4577-93D5-45B4F35F17E6}" destId="{CA674D6A-0012-4683-92C1-E114D026114D}" srcOrd="0" destOrd="0" presId="urn:microsoft.com/office/officeart/2009/3/layout/HorizontalOrganizationChart"/>
    <dgm:cxn modelId="{41844C91-74BB-402B-B1D2-E1D41E4DA67D}" type="presParOf" srcId="{CA674D6A-0012-4683-92C1-E114D026114D}" destId="{1C6CE0CA-0406-4C79-A0E1-3A87362EEF64}" srcOrd="0" destOrd="0" presId="urn:microsoft.com/office/officeart/2009/3/layout/HorizontalOrganizationChart"/>
    <dgm:cxn modelId="{32063E32-CA61-4C2B-B6AB-14CB4BB7D64D}" type="presParOf" srcId="{CA674D6A-0012-4683-92C1-E114D026114D}" destId="{C173F5BA-280E-4550-9948-2082EC4D8B8D}" srcOrd="1" destOrd="0" presId="urn:microsoft.com/office/officeart/2009/3/layout/HorizontalOrganizationChart"/>
    <dgm:cxn modelId="{97C188F9-0E41-41E9-9305-9CBDB3F7D09D}" type="presParOf" srcId="{EC289829-9F48-4577-93D5-45B4F35F17E6}" destId="{AD0AE1E5-5165-47BF-A2E3-4EAA712FBD49}" srcOrd="1" destOrd="0" presId="urn:microsoft.com/office/officeart/2009/3/layout/HorizontalOrganizationChart"/>
    <dgm:cxn modelId="{867794D9-729B-4C02-8F93-43F3F58EB557}" type="presParOf" srcId="{EC289829-9F48-4577-93D5-45B4F35F17E6}" destId="{9D2804A8-42B7-4111-BD80-1F3BDEED8B19}" srcOrd="2" destOrd="0" presId="urn:microsoft.com/office/officeart/2009/3/layout/HorizontalOrganizationChart"/>
    <dgm:cxn modelId="{6503B6B1-21E8-4360-9AFC-5E84EAD6D600}" type="presParOf" srcId="{B5C7B276-8A4C-48C0-B271-699FBD97E727}" destId="{D36B01E7-1041-40F4-A9F2-21FB868A808F}" srcOrd="2" destOrd="0" presId="urn:microsoft.com/office/officeart/2009/3/layout/HorizontalOrganizationChart"/>
    <dgm:cxn modelId="{2D48CE4C-E05D-41D6-BD85-9D42BFC9A5C7}" type="presParOf" srcId="{B5C7B276-8A4C-48C0-B271-699FBD97E727}" destId="{C9C3099C-596F-4ADF-B1AC-394C4E35F191}" srcOrd="3" destOrd="0" presId="urn:microsoft.com/office/officeart/2009/3/layout/HorizontalOrganizationChart"/>
    <dgm:cxn modelId="{CE07FFD4-2FD0-4704-9434-CD4274D70708}" type="presParOf" srcId="{C9C3099C-596F-4ADF-B1AC-394C4E35F191}" destId="{09EE39ED-40BD-48F2-A1D5-E4574EAD5E7A}" srcOrd="0" destOrd="0" presId="urn:microsoft.com/office/officeart/2009/3/layout/HorizontalOrganizationChart"/>
    <dgm:cxn modelId="{25BCA21A-AE51-45F9-9EFA-1AE020E588B0}" type="presParOf" srcId="{09EE39ED-40BD-48F2-A1D5-E4574EAD5E7A}" destId="{EDDD0CA0-D57A-4673-A3E4-62F313C90D74}" srcOrd="0" destOrd="0" presId="urn:microsoft.com/office/officeart/2009/3/layout/HorizontalOrganizationChart"/>
    <dgm:cxn modelId="{F2762EEE-17C7-48D1-B938-8EB43A727B38}" type="presParOf" srcId="{09EE39ED-40BD-48F2-A1D5-E4574EAD5E7A}" destId="{BA366634-45B6-4EF7-974B-A844788BB800}" srcOrd="1" destOrd="0" presId="urn:microsoft.com/office/officeart/2009/3/layout/HorizontalOrganizationChart"/>
    <dgm:cxn modelId="{757D08F4-4D1C-49A5-9515-56A12E53607A}" type="presParOf" srcId="{C9C3099C-596F-4ADF-B1AC-394C4E35F191}" destId="{CB19448A-F360-4C1D-8BBD-C0FD509F8317}" srcOrd="1" destOrd="0" presId="urn:microsoft.com/office/officeart/2009/3/layout/HorizontalOrganizationChart"/>
    <dgm:cxn modelId="{2BDE5DBF-9B44-4989-983E-47BD3BF08D52}" type="presParOf" srcId="{C9C3099C-596F-4ADF-B1AC-394C4E35F191}" destId="{16A5FF16-B7F7-4B43-ADD5-86FD55626FBC}" srcOrd="2" destOrd="0" presId="urn:microsoft.com/office/officeart/2009/3/layout/HorizontalOrganizationChart"/>
    <dgm:cxn modelId="{F242400B-C48B-414E-B2D2-EF39CEB55EE0}" type="presParOf" srcId="{4DC7F475-AA62-4277-AB5D-F3C1809CADC7}" destId="{A85D5CDD-9E1A-40D3-A1E2-6C7C513ADFD2}" srcOrd="2" destOrd="0" presId="urn:microsoft.com/office/officeart/2009/3/layout/HorizontalOrganizationChart"/>
    <dgm:cxn modelId="{28E68627-0376-4B47-B9A0-9E8719638DF2}" type="presParOf" srcId="{11375D63-D497-4210-B3B7-CF7BF7B1D831}" destId="{3D59DD11-7D91-4FE3-B305-163915AB60F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AC6DE-B423-4CF4-A5C4-F57002E33130}">
      <dsp:nvSpPr>
        <dsp:cNvPr id="0" name=""/>
        <dsp:cNvSpPr/>
      </dsp:nvSpPr>
      <dsp:spPr>
        <a:xfrm>
          <a:off x="996290" y="632967"/>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A360B-EB04-4A92-8379-6D9D39C36624}">
      <dsp:nvSpPr>
        <dsp:cNvPr id="0" name=""/>
        <dsp:cNvSpPr/>
      </dsp:nvSpPr>
      <dsp:spPr>
        <a:xfrm>
          <a:off x="3197" y="2671916"/>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Understand the overview of the UTCOMLS Critical Consciousness in Medicine Curriculum</a:t>
          </a:r>
        </a:p>
      </dsp:txBody>
      <dsp:txXfrm>
        <a:off x="3197" y="2671916"/>
        <a:ext cx="3611250" cy="720000"/>
      </dsp:txXfrm>
    </dsp:sp>
    <dsp:sp modelId="{FE75B9DC-0D71-42D8-9705-5DC09F4D19B4}">
      <dsp:nvSpPr>
        <dsp:cNvPr id="0" name=""/>
        <dsp:cNvSpPr/>
      </dsp:nvSpPr>
      <dsp:spPr>
        <a:xfrm>
          <a:off x="5239509" y="632967"/>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36B15-FBBA-480B-98C7-8737AE283B33}">
      <dsp:nvSpPr>
        <dsp:cNvPr id="0" name=""/>
        <dsp:cNvSpPr/>
      </dsp:nvSpPr>
      <dsp:spPr>
        <a:xfrm>
          <a:off x="4246415" y="2671916"/>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Provide training for facilitating small group discussions</a:t>
          </a:r>
        </a:p>
      </dsp:txBody>
      <dsp:txXfrm>
        <a:off x="4246415" y="2671916"/>
        <a:ext cx="361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B01E7-1041-40F4-A9F2-21FB868A808F}">
      <dsp:nvSpPr>
        <dsp:cNvPr id="0" name=""/>
        <dsp:cNvSpPr/>
      </dsp:nvSpPr>
      <dsp:spPr>
        <a:xfrm>
          <a:off x="4552782" y="4071617"/>
          <a:ext cx="413635" cy="444658"/>
        </a:xfrm>
        <a:custGeom>
          <a:avLst/>
          <a:gdLst/>
          <a:ahLst/>
          <a:cxnLst/>
          <a:rect l="0" t="0" r="0" b="0"/>
          <a:pathLst>
            <a:path>
              <a:moveTo>
                <a:pt x="0" y="0"/>
              </a:moveTo>
              <a:lnTo>
                <a:pt x="206817" y="0"/>
              </a:lnTo>
              <a:lnTo>
                <a:pt x="206817" y="444658"/>
              </a:lnTo>
              <a:lnTo>
                <a:pt x="413635" y="4446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BC02C-944B-4524-B4D8-118B588DBEBF}">
      <dsp:nvSpPr>
        <dsp:cNvPr id="0" name=""/>
        <dsp:cNvSpPr/>
      </dsp:nvSpPr>
      <dsp:spPr>
        <a:xfrm>
          <a:off x="4552782" y="3626959"/>
          <a:ext cx="413635" cy="444658"/>
        </a:xfrm>
        <a:custGeom>
          <a:avLst/>
          <a:gdLst/>
          <a:ahLst/>
          <a:cxnLst/>
          <a:rect l="0" t="0" r="0" b="0"/>
          <a:pathLst>
            <a:path>
              <a:moveTo>
                <a:pt x="0" y="444658"/>
              </a:moveTo>
              <a:lnTo>
                <a:pt x="206817" y="444658"/>
              </a:lnTo>
              <a:lnTo>
                <a:pt x="206817" y="0"/>
              </a:lnTo>
              <a:lnTo>
                <a:pt x="41363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4C0C6-CD76-4387-9C00-F0E461347CB6}">
      <dsp:nvSpPr>
        <dsp:cNvPr id="0" name=""/>
        <dsp:cNvSpPr/>
      </dsp:nvSpPr>
      <dsp:spPr>
        <a:xfrm>
          <a:off x="2070969" y="2959972"/>
          <a:ext cx="413635" cy="1111645"/>
        </a:xfrm>
        <a:custGeom>
          <a:avLst/>
          <a:gdLst/>
          <a:ahLst/>
          <a:cxnLst/>
          <a:rect l="0" t="0" r="0" b="0"/>
          <a:pathLst>
            <a:path>
              <a:moveTo>
                <a:pt x="0" y="0"/>
              </a:moveTo>
              <a:lnTo>
                <a:pt x="206817" y="0"/>
              </a:lnTo>
              <a:lnTo>
                <a:pt x="206817" y="1111645"/>
              </a:lnTo>
              <a:lnTo>
                <a:pt x="413635" y="111164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62036F-A5FB-471C-90C9-F5B8D26905DC}">
      <dsp:nvSpPr>
        <dsp:cNvPr id="0" name=""/>
        <dsp:cNvSpPr/>
      </dsp:nvSpPr>
      <dsp:spPr>
        <a:xfrm>
          <a:off x="4552782" y="1848327"/>
          <a:ext cx="413635" cy="889316"/>
        </a:xfrm>
        <a:custGeom>
          <a:avLst/>
          <a:gdLst/>
          <a:ahLst/>
          <a:cxnLst/>
          <a:rect l="0" t="0" r="0" b="0"/>
          <a:pathLst>
            <a:path>
              <a:moveTo>
                <a:pt x="0" y="0"/>
              </a:moveTo>
              <a:lnTo>
                <a:pt x="206817" y="0"/>
              </a:lnTo>
              <a:lnTo>
                <a:pt x="206817" y="889316"/>
              </a:lnTo>
              <a:lnTo>
                <a:pt x="413635" y="8893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65DCC7-2D29-420F-925B-43D5DE22DFCC}">
      <dsp:nvSpPr>
        <dsp:cNvPr id="0" name=""/>
        <dsp:cNvSpPr/>
      </dsp:nvSpPr>
      <dsp:spPr>
        <a:xfrm>
          <a:off x="4552782" y="1802607"/>
          <a:ext cx="413635" cy="91440"/>
        </a:xfrm>
        <a:custGeom>
          <a:avLst/>
          <a:gdLst/>
          <a:ahLst/>
          <a:cxnLst/>
          <a:rect l="0" t="0" r="0" b="0"/>
          <a:pathLst>
            <a:path>
              <a:moveTo>
                <a:pt x="0" y="45720"/>
              </a:moveTo>
              <a:lnTo>
                <a:pt x="413635"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E4C59-5B58-4D3F-84DF-63C32BCFAE03}">
      <dsp:nvSpPr>
        <dsp:cNvPr id="0" name=""/>
        <dsp:cNvSpPr/>
      </dsp:nvSpPr>
      <dsp:spPr>
        <a:xfrm>
          <a:off x="4552782" y="959010"/>
          <a:ext cx="413635" cy="889316"/>
        </a:xfrm>
        <a:custGeom>
          <a:avLst/>
          <a:gdLst/>
          <a:ahLst/>
          <a:cxnLst/>
          <a:rect l="0" t="0" r="0" b="0"/>
          <a:pathLst>
            <a:path>
              <a:moveTo>
                <a:pt x="0" y="889316"/>
              </a:moveTo>
              <a:lnTo>
                <a:pt x="206817" y="889316"/>
              </a:lnTo>
              <a:lnTo>
                <a:pt x="206817" y="0"/>
              </a:lnTo>
              <a:lnTo>
                <a:pt x="41363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2FF09E-4AA8-4152-8556-FC565F2658AD}">
      <dsp:nvSpPr>
        <dsp:cNvPr id="0" name=""/>
        <dsp:cNvSpPr/>
      </dsp:nvSpPr>
      <dsp:spPr>
        <a:xfrm>
          <a:off x="2070969" y="1848327"/>
          <a:ext cx="413635" cy="1111645"/>
        </a:xfrm>
        <a:custGeom>
          <a:avLst/>
          <a:gdLst/>
          <a:ahLst/>
          <a:cxnLst/>
          <a:rect l="0" t="0" r="0" b="0"/>
          <a:pathLst>
            <a:path>
              <a:moveTo>
                <a:pt x="0" y="1111645"/>
              </a:moveTo>
              <a:lnTo>
                <a:pt x="206817" y="1111645"/>
              </a:lnTo>
              <a:lnTo>
                <a:pt x="206817" y="0"/>
              </a:lnTo>
              <a:lnTo>
                <a:pt x="41363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ABD34C-9CB9-4519-8070-30397D17D196}">
      <dsp:nvSpPr>
        <dsp:cNvPr id="0" name=""/>
        <dsp:cNvSpPr/>
      </dsp:nvSpPr>
      <dsp:spPr>
        <a:xfrm>
          <a:off x="2791" y="2644575"/>
          <a:ext cx="2068177" cy="6307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5 Workshops </a:t>
          </a:r>
        </a:p>
      </dsp:txBody>
      <dsp:txXfrm>
        <a:off x="2791" y="2644575"/>
        <a:ext cx="2068177" cy="630794"/>
      </dsp:txXfrm>
    </dsp:sp>
    <dsp:sp modelId="{D6B9A5C2-1BB7-4D4C-9F58-56BFC0D8C94E}">
      <dsp:nvSpPr>
        <dsp:cNvPr id="0" name=""/>
        <dsp:cNvSpPr/>
      </dsp:nvSpPr>
      <dsp:spPr>
        <a:xfrm>
          <a:off x="2484604" y="1532930"/>
          <a:ext cx="2068177" cy="6307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M3</a:t>
          </a:r>
        </a:p>
      </dsp:txBody>
      <dsp:txXfrm>
        <a:off x="2484604" y="1532930"/>
        <a:ext cx="2068177" cy="630794"/>
      </dsp:txXfrm>
    </dsp:sp>
    <dsp:sp modelId="{F119E325-C166-4F46-B833-49F67BDD9EA2}">
      <dsp:nvSpPr>
        <dsp:cNvPr id="0" name=""/>
        <dsp:cNvSpPr/>
      </dsp:nvSpPr>
      <dsp:spPr>
        <a:xfrm>
          <a:off x="4966417" y="643613"/>
          <a:ext cx="2068177" cy="6307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Bridge to Clerkship</a:t>
          </a:r>
        </a:p>
      </dsp:txBody>
      <dsp:txXfrm>
        <a:off x="4966417" y="643613"/>
        <a:ext cx="2068177" cy="630794"/>
      </dsp:txXfrm>
    </dsp:sp>
    <dsp:sp modelId="{69FB6441-477C-4E91-8764-69AD55C63A19}">
      <dsp:nvSpPr>
        <dsp:cNvPr id="0" name=""/>
        <dsp:cNvSpPr/>
      </dsp:nvSpPr>
      <dsp:spPr>
        <a:xfrm>
          <a:off x="4966417" y="1532930"/>
          <a:ext cx="2068177" cy="6307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Intersession 1</a:t>
          </a:r>
        </a:p>
      </dsp:txBody>
      <dsp:txXfrm>
        <a:off x="4966417" y="1532930"/>
        <a:ext cx="2068177" cy="630794"/>
      </dsp:txXfrm>
    </dsp:sp>
    <dsp:sp modelId="{623255B9-D3C1-477D-85EE-5C4EB466093E}">
      <dsp:nvSpPr>
        <dsp:cNvPr id="0" name=""/>
        <dsp:cNvSpPr/>
      </dsp:nvSpPr>
      <dsp:spPr>
        <a:xfrm>
          <a:off x="4966417" y="2422246"/>
          <a:ext cx="2068177" cy="6307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Intersession 2</a:t>
          </a:r>
        </a:p>
      </dsp:txBody>
      <dsp:txXfrm>
        <a:off x="4966417" y="2422246"/>
        <a:ext cx="2068177" cy="630794"/>
      </dsp:txXfrm>
    </dsp:sp>
    <dsp:sp modelId="{86F72753-C300-4374-982B-B4BCA62D6D66}">
      <dsp:nvSpPr>
        <dsp:cNvPr id="0" name=""/>
        <dsp:cNvSpPr/>
      </dsp:nvSpPr>
      <dsp:spPr>
        <a:xfrm>
          <a:off x="2484604" y="3756220"/>
          <a:ext cx="2068177" cy="6307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M4</a:t>
          </a:r>
        </a:p>
      </dsp:txBody>
      <dsp:txXfrm>
        <a:off x="2484604" y="3756220"/>
        <a:ext cx="2068177" cy="630794"/>
      </dsp:txXfrm>
    </dsp:sp>
    <dsp:sp modelId="{1C6CE0CA-0406-4C79-A0E1-3A87362EEF64}">
      <dsp:nvSpPr>
        <dsp:cNvPr id="0" name=""/>
        <dsp:cNvSpPr/>
      </dsp:nvSpPr>
      <dsp:spPr>
        <a:xfrm>
          <a:off x="4966417" y="3311562"/>
          <a:ext cx="2068177" cy="6307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Advanced Clinical Care (ACC) 1</a:t>
          </a:r>
        </a:p>
      </dsp:txBody>
      <dsp:txXfrm>
        <a:off x="4966417" y="3311562"/>
        <a:ext cx="2068177" cy="630794"/>
      </dsp:txXfrm>
    </dsp:sp>
    <dsp:sp modelId="{EDDD0CA0-D57A-4673-A3E4-62F313C90D74}">
      <dsp:nvSpPr>
        <dsp:cNvPr id="0" name=""/>
        <dsp:cNvSpPr/>
      </dsp:nvSpPr>
      <dsp:spPr>
        <a:xfrm>
          <a:off x="4966417" y="4200879"/>
          <a:ext cx="2068177" cy="6307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ACC 2</a:t>
          </a:r>
        </a:p>
      </dsp:txBody>
      <dsp:txXfrm>
        <a:off x="4966417" y="4200879"/>
        <a:ext cx="2068177" cy="63079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51A4E-E6F3-4D11-BDBA-07172FD11FEF}" type="datetimeFigureOut">
              <a:t>4/3/2022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18C67-76FA-41F2-9A2D-AE85CB1DD0CA}" type="slidenum">
              <a:t>‹#›</a:t>
            </a:fld>
            <a:endParaRPr lang="en-US"/>
          </a:p>
        </p:txBody>
      </p:sp>
    </p:spTree>
    <p:extLst>
      <p:ext uri="{BB962C8B-B14F-4D97-AF65-F5344CB8AC3E}">
        <p14:creationId xmlns:p14="http://schemas.microsoft.com/office/powerpoint/2010/main" val="341266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due to the feedback from other small group activities where students felt that facilitators were not content experts. You are experts who we want to feel empowered to facilitate these difficult conversations.</a:t>
            </a:r>
          </a:p>
        </p:txBody>
      </p:sp>
      <p:sp>
        <p:nvSpPr>
          <p:cNvPr id="4" name="Slide Number Placeholder 3"/>
          <p:cNvSpPr>
            <a:spLocks noGrp="1"/>
          </p:cNvSpPr>
          <p:nvPr>
            <p:ph type="sldNum" sz="quarter" idx="5"/>
          </p:nvPr>
        </p:nvSpPr>
        <p:spPr/>
        <p:txBody>
          <a:bodyPr/>
          <a:lstStyle/>
          <a:p>
            <a:fld id="{11018C67-76FA-41F2-9A2D-AE85CB1DD0CA}" type="slidenum">
              <a:rPr lang="en-US"/>
              <a:t>3</a:t>
            </a:fld>
            <a:endParaRPr lang="en-US"/>
          </a:p>
        </p:txBody>
      </p:sp>
    </p:spTree>
    <p:extLst>
      <p:ext uri="{BB962C8B-B14F-4D97-AF65-F5344CB8AC3E}">
        <p14:creationId xmlns:p14="http://schemas.microsoft.com/office/powerpoint/2010/main" val="2182633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&lt;div style="</a:t>
            </a:r>
            <a:r>
              <a:rPr lang="en-US" dirty="0" err="1"/>
              <a:t>white-space:nowrap</a:t>
            </a:r>
            <a:r>
              <a:rPr lang="en-US" dirty="0"/>
              <a:t>;"&gt;&lt;a target="</a:t>
            </a:r>
            <a:r>
              <a:rPr lang="en-US" dirty="0" err="1"/>
              <a:t>PantherMedia</a:t>
            </a:r>
            <a:r>
              <a:rPr lang="en-US" dirty="0"/>
              <a:t>" </a:t>
            </a:r>
            <a:r>
              <a:rPr lang="en-US" dirty="0" err="1"/>
              <a:t>href</a:t>
            </a:r>
            <a:r>
              <a:rPr lang="en-US" dirty="0"/>
              <a:t>="https://stockagency.panthermedia.net/m/stock-photos/26988204/multi-ethnic-people-sitting-in-circle/?</a:t>
            </a:r>
            <a:r>
              <a:rPr lang="en-US" dirty="0" err="1"/>
              <a:t>utm_source</a:t>
            </a:r>
            <a:r>
              <a:rPr lang="en-US" dirty="0"/>
              <a:t>=</a:t>
            </a:r>
            <a:r>
              <a:rPr lang="en-US" dirty="0" err="1"/>
              <a:t>Backlink&amp;utm_medium</a:t>
            </a:r>
            <a:r>
              <a:rPr lang="en-US" dirty="0"/>
              <a:t>=</a:t>
            </a:r>
            <a:r>
              <a:rPr lang="en-US" dirty="0" err="1"/>
              <a:t>Link&amp;utm_content</a:t>
            </a:r>
            <a:r>
              <a:rPr lang="en-US" dirty="0"/>
              <a:t>=</a:t>
            </a:r>
            <a:r>
              <a:rPr lang="en-US" dirty="0" err="1"/>
              <a:t>Detail&amp;utm_campaign</a:t>
            </a:r>
            <a:r>
              <a:rPr lang="en-US" dirty="0"/>
              <a:t>=Backlink-Optional" </a:t>
            </a:r>
            <a:r>
              <a:rPr lang="en-US" dirty="0" err="1"/>
              <a:t>rel</a:t>
            </a:r>
            <a:r>
              <a:rPr lang="en-US" dirty="0"/>
              <a:t>="bookmark"&gt;&amp;copy; </a:t>
            </a:r>
            <a:r>
              <a:rPr lang="en-US" dirty="0" err="1"/>
              <a:t>PantherMedia</a:t>
            </a:r>
            <a:r>
              <a:rPr lang="en-US" dirty="0"/>
              <a:t> Stock Agency &lt;/a&gt;&amp;</a:t>
            </a:r>
            <a:r>
              <a:rPr lang="en-US" dirty="0" err="1"/>
              <a:t>nbsp</a:t>
            </a:r>
            <a:r>
              <a:rPr lang="en-US" dirty="0"/>
              <a:t>;/&amp;</a:t>
            </a:r>
            <a:r>
              <a:rPr lang="en-US" dirty="0" err="1"/>
              <a:t>nbsp</a:t>
            </a:r>
            <a:r>
              <a:rPr lang="en-US" dirty="0"/>
              <a:t>;&lt;a target="</a:t>
            </a:r>
            <a:r>
              <a:rPr lang="en-US" dirty="0" err="1"/>
              <a:t>PantherMedia</a:t>
            </a:r>
            <a:r>
              <a:rPr lang="en-US" dirty="0"/>
              <a:t>" </a:t>
            </a:r>
            <a:r>
              <a:rPr lang="en-US" dirty="0" err="1"/>
              <a:t>href</a:t>
            </a:r>
            <a:r>
              <a:rPr lang="en-US" dirty="0"/>
              <a:t>="https://stockagency.panthermedia.net/u/media/</a:t>
            </a:r>
            <a:r>
              <a:rPr lang="en-US" dirty="0" err="1"/>
              <a:t>AndreyPopov?q</a:t>
            </a:r>
            <a:r>
              <a:rPr lang="en-US" dirty="0"/>
              <a:t>=&amp;</a:t>
            </a:r>
            <a:r>
              <a:rPr lang="en-US" dirty="0" err="1"/>
              <a:t>utm_source</a:t>
            </a:r>
            <a:r>
              <a:rPr lang="en-US" dirty="0"/>
              <a:t>=</a:t>
            </a:r>
            <a:r>
              <a:rPr lang="en-US" dirty="0" err="1"/>
              <a:t>Backlink&amp;utm_medium</a:t>
            </a:r>
            <a:r>
              <a:rPr lang="en-US" dirty="0"/>
              <a:t>=</a:t>
            </a:r>
            <a:r>
              <a:rPr lang="en-US" dirty="0" err="1"/>
              <a:t>Link&amp;utm_content</a:t>
            </a:r>
            <a:r>
              <a:rPr lang="en-US" dirty="0"/>
              <a:t>=</a:t>
            </a:r>
            <a:r>
              <a:rPr lang="en-US" dirty="0" err="1"/>
              <a:t>User&amp;utm_campaign</a:t>
            </a:r>
            <a:r>
              <a:rPr lang="en-US" dirty="0"/>
              <a:t>=Backlink-Optional" </a:t>
            </a:r>
            <a:r>
              <a:rPr lang="en-US" dirty="0" err="1"/>
              <a:t>rel</a:t>
            </a:r>
            <a:r>
              <a:rPr lang="en-US" dirty="0"/>
              <a:t>="author"&gt;Andriy Popov&lt;</a:t>
            </a:r>
          </a:p>
        </p:txBody>
      </p:sp>
      <p:sp>
        <p:nvSpPr>
          <p:cNvPr id="4" name="Slide Number Placeholder 3"/>
          <p:cNvSpPr>
            <a:spLocks noGrp="1"/>
          </p:cNvSpPr>
          <p:nvPr>
            <p:ph type="sldNum" sz="quarter" idx="5"/>
          </p:nvPr>
        </p:nvSpPr>
        <p:spPr/>
        <p:txBody>
          <a:bodyPr/>
          <a:lstStyle/>
          <a:p>
            <a:fld id="{11018C67-76FA-41F2-9A2D-AE85CB1DD0CA}" type="slidenum">
              <a:rPr lang="en-US"/>
              <a:t>26</a:t>
            </a:fld>
            <a:endParaRPr lang="en-US"/>
          </a:p>
        </p:txBody>
      </p:sp>
    </p:spTree>
    <p:extLst>
      <p:ext uri="{BB962C8B-B14F-4D97-AF65-F5344CB8AC3E}">
        <p14:creationId xmlns:p14="http://schemas.microsoft.com/office/powerpoint/2010/main" val="164992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018C67-76FA-41F2-9A2D-AE85CB1DD0CA}" type="slidenum">
              <a:rPr lang="en-US"/>
              <a:t>29</a:t>
            </a:fld>
            <a:endParaRPr lang="en-US"/>
          </a:p>
        </p:txBody>
      </p:sp>
    </p:spTree>
    <p:extLst>
      <p:ext uri="{BB962C8B-B14F-4D97-AF65-F5344CB8AC3E}">
        <p14:creationId xmlns:p14="http://schemas.microsoft.com/office/powerpoint/2010/main" val="1942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ae8928fe7_0_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Google Shape;224;g3ae8928fe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Utoledo</a:t>
            </a:r>
            <a:r>
              <a:rPr lang="en-US" sz="1100" b="0" i="0" u="none" strike="noStrike" cap="none">
                <a:solidFill>
                  <a:srgbClr val="000000"/>
                </a:solidFill>
                <a:effectLst/>
                <a:latin typeface="Arial"/>
                <a:ea typeface="Arial"/>
                <a:cs typeface="Arial"/>
                <a:sym typeface="Arial"/>
              </a:rPr>
              <a:t>.edu/</a:t>
            </a:r>
            <a:r>
              <a:rPr lang="en-US" sz="1100" b="1" i="0" u="none" strike="noStrike" cap="none">
                <a:solidFill>
                  <a:srgbClr val="000000"/>
                </a:solidFill>
                <a:effectLst/>
                <a:latin typeface="Arial"/>
                <a:ea typeface="Arial"/>
                <a:cs typeface="Arial"/>
                <a:sym typeface="Arial"/>
              </a:rPr>
              <a:t>report</a:t>
            </a:r>
            <a:endParaRPr lang="en-US" sz="1100" i="0" u="none" strike="noStrike" cap="none">
              <a:solidFill>
                <a:srgbClr val="000000"/>
              </a:solidFill>
              <a:effectLst/>
              <a:latin typeface="Arial"/>
              <a:ea typeface="Arial"/>
              <a:cs typeface="Arial"/>
            </a:endParaRPr>
          </a:p>
          <a:p>
            <a:pPr marL="0" indent="0">
              <a:buNone/>
            </a:pPr>
            <a:endParaRPr lang="en-US" b="1"/>
          </a:p>
          <a:p>
            <a:pPr marL="0" indent="0">
              <a:buNone/>
            </a:pPr>
            <a:r>
              <a:rPr lang="en-US" b="1"/>
              <a:t>Brave space – provide clinical example. Leaning into the brave space is important in clinical practice (dying patient, cancer diagnosis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Put an ice breaker in each facilitator guide.</a:t>
            </a:r>
          </a:p>
        </p:txBody>
      </p:sp>
      <p:sp>
        <p:nvSpPr>
          <p:cNvPr id="4" name="Slide Number Placeholder 3"/>
          <p:cNvSpPr>
            <a:spLocks noGrp="1"/>
          </p:cNvSpPr>
          <p:nvPr>
            <p:ph type="sldNum" sz="quarter" idx="5"/>
          </p:nvPr>
        </p:nvSpPr>
        <p:spPr/>
        <p:txBody>
          <a:bodyPr/>
          <a:lstStyle/>
          <a:p>
            <a:fld id="{11018C67-76FA-41F2-9A2D-AE85CB1DD0CA}" type="slidenum">
              <a:rPr lang="en-US"/>
              <a:t>17</a:t>
            </a:fld>
            <a:endParaRPr lang="en-US"/>
          </a:p>
        </p:txBody>
      </p:sp>
    </p:spTree>
    <p:extLst>
      <p:ext uri="{BB962C8B-B14F-4D97-AF65-F5344CB8AC3E}">
        <p14:creationId xmlns:p14="http://schemas.microsoft.com/office/powerpoint/2010/main" val="334381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ae8928fe7_0_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Google Shape;242;g3ae8928fe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000" dirty="0">
                <a:solidFill>
                  <a:srgbClr val="333333"/>
                </a:solidFill>
              </a:rPr>
              <a:t>Define cognitive dissonance – Mental discomfort that occurs when one holds conflicting beliefs, attitudes, or values. When people encounter inconsistencies between their beliefs and behavior, they engage in attempts to alleviate the mental discomfort. This often occurs in the form of rejecting, explaining away, or avoiding new information. </a:t>
            </a:r>
          </a:p>
          <a:p>
            <a:pPr marL="0" indent="0">
              <a:buNone/>
            </a:pPr>
            <a:r>
              <a:rPr lang="en-US" sz="1000" dirty="0">
                <a:solidFill>
                  <a:srgbClr val="333333"/>
                </a:solidFill>
              </a:rPr>
              <a:t>Critical reflection – emphasize that this is a very important practice in medicine as the same process makes one a better clinician. </a:t>
            </a:r>
          </a:p>
          <a:p>
            <a:pPr marL="0" lvl="0" indent="0">
              <a:spcBef>
                <a:spcPts val="0"/>
              </a:spcBef>
              <a:spcAft>
                <a:spcPts val="0"/>
              </a:spcAft>
              <a:buNone/>
            </a:pPr>
            <a:endParaRPr lang="en-US" sz="1000">
              <a:solidFill>
                <a:srgbClr val="333333"/>
              </a:solidFill>
              <a:highlight>
                <a:srgbClr val="FFFFFF"/>
              </a:highlight>
            </a:endParaRPr>
          </a:p>
          <a:p>
            <a:pPr marL="0" indent="0">
              <a:buNone/>
            </a:pPr>
            <a:endParaRPr lang="en-US" sz="1000">
              <a:solidFill>
                <a:srgbClr val="333333"/>
              </a:solidFill>
              <a:highlight>
                <a:srgbClr val="FFFFFF"/>
              </a:highlight>
            </a:endParaRPr>
          </a:p>
          <a:p>
            <a:pPr marL="0" indent="0">
              <a:buNone/>
            </a:pPr>
            <a:endParaRPr lang="en-US" sz="1000">
              <a:solidFill>
                <a:srgbClr val="333333"/>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c3876fa03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Google Shape;147;g3c3876fa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Outline of the learning objectives for this session.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c3876fa03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Google Shape;144;g3c3876fa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This slide lists learning objectives for this session.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56b6e6dbb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56b6e6db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lists the learning objectives for this workshop.</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ab0b8c6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ab0b8c6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Learning objectives for today’s session.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1ff1a7c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1ff1a7c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Learning objectives for today’s session.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2429-3460-494C-8C24-EEB525766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599A5-4761-41CE-A97E-6E16C9A5EF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24EE2A-B1BF-43EC-85AA-FCB3E94B7F3A}"/>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5" name="Footer Placeholder 4">
            <a:extLst>
              <a:ext uri="{FF2B5EF4-FFF2-40B4-BE49-F238E27FC236}">
                <a16:creationId xmlns:a16="http://schemas.microsoft.com/office/drawing/2014/main" id="{2E91B26C-86A1-4DD2-B7B8-9FB7EE99D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90698-59B8-4240-BC88-D9034ACD6308}"/>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21348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A0FC-7B1A-46AB-83B6-DC7692606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8FF80-A09E-49DF-9E6B-243CDAA7DC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9EFE0-77A7-4CB4-83CF-5D1A16034511}"/>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5" name="Footer Placeholder 4">
            <a:extLst>
              <a:ext uri="{FF2B5EF4-FFF2-40B4-BE49-F238E27FC236}">
                <a16:creationId xmlns:a16="http://schemas.microsoft.com/office/drawing/2014/main" id="{E3C38BA4-2FBA-44E8-AD24-ADC83FC75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AA597-85E6-4174-8564-7278D1637F5B}"/>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3304218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319D-B591-4CCE-BD9C-23DE16D11D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D01118-6240-418B-9FA1-BD56FB7C4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DD281A-A388-477B-B647-654608163DE9}"/>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5" name="Footer Placeholder 4">
            <a:extLst>
              <a:ext uri="{FF2B5EF4-FFF2-40B4-BE49-F238E27FC236}">
                <a16:creationId xmlns:a16="http://schemas.microsoft.com/office/drawing/2014/main" id="{05791756-2B14-43DC-9422-975CFD792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E5266-DE80-44CD-B254-82B8CA2480F7}"/>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251940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E3A0-17EC-4DAB-A62A-457A7265F6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744D3F-3E8E-4D9D-AD7F-F2DD23A882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A85A6A-BE2B-4305-B941-F19F96E9E9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711315-6A0F-4ADE-A529-DC9B8608C6FF}"/>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6" name="Footer Placeholder 5">
            <a:extLst>
              <a:ext uri="{FF2B5EF4-FFF2-40B4-BE49-F238E27FC236}">
                <a16:creationId xmlns:a16="http://schemas.microsoft.com/office/drawing/2014/main" id="{9B727EA6-F89E-42B5-A3C6-4CE6698CE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BD932-3CDE-4478-8880-A4AFB8B62AC4}"/>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2115928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0FCA-FA24-4A0A-AEDF-066BC2ED3C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072086-C35C-495A-B6A3-77A623B0CD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0F3146-9344-44CA-9BBB-7F6CD47E8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3ACD57-A58C-4471-A821-D4384A4B4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87759-DE75-443D-A4FE-23C6A5E9D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4231B4-77D6-401D-9BEB-49397F8B5DC9}"/>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8" name="Footer Placeholder 7">
            <a:extLst>
              <a:ext uri="{FF2B5EF4-FFF2-40B4-BE49-F238E27FC236}">
                <a16:creationId xmlns:a16="http://schemas.microsoft.com/office/drawing/2014/main" id="{4F81394D-7960-4F56-82A0-E37D57E584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5293C1-8995-4824-9E52-3725D4059E17}"/>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3187668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152F-9075-4FE3-8366-FD52C1E91E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192F18-2070-4F2A-92B7-D130A35B1F66}"/>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4" name="Footer Placeholder 3">
            <a:extLst>
              <a:ext uri="{FF2B5EF4-FFF2-40B4-BE49-F238E27FC236}">
                <a16:creationId xmlns:a16="http://schemas.microsoft.com/office/drawing/2014/main" id="{06083B9B-52B5-42A0-BBC5-AECABDAE1F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F33273-BB68-427D-84D7-89C1F2517B42}"/>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3235329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263CB-BC77-4A43-A10B-A1C752A3A1C4}"/>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3" name="Footer Placeholder 2">
            <a:extLst>
              <a:ext uri="{FF2B5EF4-FFF2-40B4-BE49-F238E27FC236}">
                <a16:creationId xmlns:a16="http://schemas.microsoft.com/office/drawing/2014/main" id="{332FC65E-8315-4807-9EDF-834092992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BA1506-6C75-47D6-9EDE-13954C08796F}"/>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854662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4B24-531C-46D5-9BC7-976B71117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D233F-CA40-4DDB-83EC-9BEB737EC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C5CD92-A371-4831-8F0F-357230435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32A80-8C28-47DB-88E4-C87616963E73}"/>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6" name="Footer Placeholder 5">
            <a:extLst>
              <a:ext uri="{FF2B5EF4-FFF2-40B4-BE49-F238E27FC236}">
                <a16:creationId xmlns:a16="http://schemas.microsoft.com/office/drawing/2014/main" id="{14833155-73CF-4F8C-9359-A075EF42B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F5D02-82F8-4C2F-A00F-7EDD2E859AC2}"/>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75622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8AAB-FD0E-451D-9EAA-6B80D91A5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C9D2DB-FFE4-4E04-A836-10778D8EA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E25E03-0291-41B8-BDF4-473E3F172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2B6D9-FF4A-48CC-8B56-5F6FF9DA6B62}"/>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6" name="Footer Placeholder 5">
            <a:extLst>
              <a:ext uri="{FF2B5EF4-FFF2-40B4-BE49-F238E27FC236}">
                <a16:creationId xmlns:a16="http://schemas.microsoft.com/office/drawing/2014/main" id="{8FD351FE-9D84-4167-B9DD-079CEFF6C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F8E59-9471-4960-858B-33239286380A}"/>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3736803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85FE-23BD-49A0-9BEA-7E40B73A8A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4765C6-6D33-4720-B4E1-478E99E2D1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7D543-8A20-4BCC-99FF-8BE16B6F8865}"/>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5" name="Footer Placeholder 4">
            <a:extLst>
              <a:ext uri="{FF2B5EF4-FFF2-40B4-BE49-F238E27FC236}">
                <a16:creationId xmlns:a16="http://schemas.microsoft.com/office/drawing/2014/main" id="{601E31BD-C84E-4199-A11B-7776FEA9E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4EF71-DC07-4190-8411-EDB50312EF74}"/>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2151085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838BB-69D4-4EE1-80CF-394CC3CEFA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C2D43D-3996-4172-A4BF-8BFAA23C59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9B71C-0188-4ECD-AF90-127E2D0C0B41}"/>
              </a:ext>
            </a:extLst>
          </p:cNvPr>
          <p:cNvSpPr>
            <a:spLocks noGrp="1"/>
          </p:cNvSpPr>
          <p:nvPr>
            <p:ph type="dt" sz="half" idx="10"/>
          </p:nvPr>
        </p:nvSpPr>
        <p:spPr/>
        <p:txBody>
          <a:bodyPr/>
          <a:lstStyle/>
          <a:p>
            <a:fld id="{7AEB1C1B-4879-4C96-B7D5-6D193F534C6B}" type="datetimeFigureOut">
              <a:rPr lang="en-US" smtClean="0"/>
              <a:t>4/3/2022</a:t>
            </a:fld>
            <a:endParaRPr lang="en-US"/>
          </a:p>
        </p:txBody>
      </p:sp>
      <p:sp>
        <p:nvSpPr>
          <p:cNvPr id="5" name="Footer Placeholder 4">
            <a:extLst>
              <a:ext uri="{FF2B5EF4-FFF2-40B4-BE49-F238E27FC236}">
                <a16:creationId xmlns:a16="http://schemas.microsoft.com/office/drawing/2014/main" id="{C852BCCC-9003-4517-B0DC-DAE67290E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2E45E-9270-4258-91F3-F286C68AEDBC}"/>
              </a:ext>
            </a:extLst>
          </p:cNvPr>
          <p:cNvSpPr>
            <a:spLocks noGrp="1"/>
          </p:cNvSpPr>
          <p:nvPr>
            <p:ph type="sldNum" sz="quarter" idx="12"/>
          </p:nvPr>
        </p:nvSpPr>
        <p:spPr/>
        <p:txBody>
          <a:bodyPr/>
          <a:lstStyle/>
          <a:p>
            <a:fld id="{E560CF3B-212E-41D0-9475-4C0C32DB1256}" type="slidenum">
              <a:rPr lang="en-US" smtClean="0"/>
              <a:t>‹#›</a:t>
            </a:fld>
            <a:endParaRPr lang="en-US"/>
          </a:p>
        </p:txBody>
      </p:sp>
    </p:spTree>
    <p:extLst>
      <p:ext uri="{BB962C8B-B14F-4D97-AF65-F5344CB8AC3E}">
        <p14:creationId xmlns:p14="http://schemas.microsoft.com/office/powerpoint/2010/main" val="3355085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41" y="3766000"/>
            <a:ext cx="9827200" cy="30920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11" name="Google Shape;11;p2"/>
          <p:cNvSpPr/>
          <p:nvPr/>
        </p:nvSpPr>
        <p:spPr>
          <a:xfrm flipH="1">
            <a:off x="4776800" y="2067600"/>
            <a:ext cx="74152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12" name="Google Shape;12;p2"/>
          <p:cNvSpPr/>
          <p:nvPr/>
        </p:nvSpPr>
        <p:spPr>
          <a:xfrm rot="10800000">
            <a:off x="6745207" y="0"/>
            <a:ext cx="5446800" cy="27368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13" name="Google Shape;13;p2"/>
          <p:cNvSpPr/>
          <p:nvPr/>
        </p:nvSpPr>
        <p:spPr>
          <a:xfrm>
            <a:off x="271033"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533"/>
          </a:p>
        </p:txBody>
      </p:sp>
      <p:grpSp>
        <p:nvGrpSpPr>
          <p:cNvPr id="14" name="Google Shape;14;p2"/>
          <p:cNvGrpSpPr/>
          <p:nvPr/>
        </p:nvGrpSpPr>
        <p:grpSpPr>
          <a:xfrm>
            <a:off x="340267" y="789"/>
            <a:ext cx="3000484" cy="13924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grpSp>
        <p:nvGrpSpPr>
          <p:cNvPr id="18" name="Google Shape;18;p2"/>
          <p:cNvGrpSpPr/>
          <p:nvPr/>
        </p:nvGrpSpPr>
        <p:grpSpPr>
          <a:xfrm>
            <a:off x="1207194" y="789"/>
            <a:ext cx="3000484" cy="13924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grpSp>
        <p:nvGrpSpPr>
          <p:cNvPr id="22" name="Google Shape;22;p2"/>
          <p:cNvGrpSpPr/>
          <p:nvPr/>
        </p:nvGrpSpPr>
        <p:grpSpPr>
          <a:xfrm>
            <a:off x="9409957" y="6784"/>
            <a:ext cx="2468376" cy="1002811"/>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grpSp>
        <p:nvGrpSpPr>
          <p:cNvPr id="26" name="Google Shape;26;p2"/>
          <p:cNvGrpSpPr/>
          <p:nvPr/>
        </p:nvGrpSpPr>
        <p:grpSpPr>
          <a:xfrm>
            <a:off x="8737376" y="5623803"/>
            <a:ext cx="3185424" cy="1234316"/>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grpSp>
        <p:nvGrpSpPr>
          <p:cNvPr id="30" name="Google Shape;30;p2"/>
          <p:cNvGrpSpPr/>
          <p:nvPr/>
        </p:nvGrpSpPr>
        <p:grpSpPr>
          <a:xfrm>
            <a:off x="265532" y="5407536"/>
            <a:ext cx="3727219" cy="1444411"/>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sp>
        <p:nvSpPr>
          <p:cNvPr id="34" name="Google Shape;34;p2"/>
          <p:cNvSpPr txBox="1">
            <a:spLocks noGrp="1"/>
          </p:cNvSpPr>
          <p:nvPr>
            <p:ph type="ctrTitle"/>
          </p:nvPr>
        </p:nvSpPr>
        <p:spPr>
          <a:xfrm>
            <a:off x="2478271" y="2430444"/>
            <a:ext cx="7148400" cy="19308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35" name="Google Shape;35;p2"/>
          <p:cNvSpPr txBox="1">
            <a:spLocks noGrp="1"/>
          </p:cNvSpPr>
          <p:nvPr>
            <p:ph type="subTitle" idx="1"/>
          </p:nvPr>
        </p:nvSpPr>
        <p:spPr>
          <a:xfrm>
            <a:off x="2478267" y="4550877"/>
            <a:ext cx="7148400" cy="69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2133">
                <a:solidFill>
                  <a:schemeClr val="lt1"/>
                </a:solidFill>
              </a:defRPr>
            </a:lvl1pPr>
            <a:lvl2pPr lvl="1" algn="ctr">
              <a:lnSpc>
                <a:spcPct val="100000"/>
              </a:lnSpc>
              <a:spcBef>
                <a:spcPts val="0"/>
              </a:spcBef>
              <a:spcAft>
                <a:spcPts val="0"/>
              </a:spcAft>
              <a:buClr>
                <a:schemeClr val="lt1"/>
              </a:buClr>
              <a:buSzPts val="1600"/>
              <a:buNone/>
              <a:defRPr sz="2133">
                <a:solidFill>
                  <a:schemeClr val="lt1"/>
                </a:solidFill>
              </a:defRPr>
            </a:lvl2pPr>
            <a:lvl3pPr lvl="2" algn="ctr">
              <a:lnSpc>
                <a:spcPct val="100000"/>
              </a:lnSpc>
              <a:spcBef>
                <a:spcPts val="0"/>
              </a:spcBef>
              <a:spcAft>
                <a:spcPts val="0"/>
              </a:spcAft>
              <a:buClr>
                <a:schemeClr val="lt1"/>
              </a:buClr>
              <a:buSzPts val="1600"/>
              <a:buNone/>
              <a:defRPr sz="2133">
                <a:solidFill>
                  <a:schemeClr val="lt1"/>
                </a:solidFill>
              </a:defRPr>
            </a:lvl3pPr>
            <a:lvl4pPr lvl="3" algn="ctr">
              <a:lnSpc>
                <a:spcPct val="100000"/>
              </a:lnSpc>
              <a:spcBef>
                <a:spcPts val="0"/>
              </a:spcBef>
              <a:spcAft>
                <a:spcPts val="0"/>
              </a:spcAft>
              <a:buClr>
                <a:schemeClr val="lt1"/>
              </a:buClr>
              <a:buSzPts val="1600"/>
              <a:buNone/>
              <a:defRPr sz="2133">
                <a:solidFill>
                  <a:schemeClr val="lt1"/>
                </a:solidFill>
              </a:defRPr>
            </a:lvl4pPr>
            <a:lvl5pPr lvl="4" algn="ctr">
              <a:lnSpc>
                <a:spcPct val="100000"/>
              </a:lnSpc>
              <a:spcBef>
                <a:spcPts val="0"/>
              </a:spcBef>
              <a:spcAft>
                <a:spcPts val="0"/>
              </a:spcAft>
              <a:buClr>
                <a:schemeClr val="lt1"/>
              </a:buClr>
              <a:buSzPts val="1600"/>
              <a:buNone/>
              <a:defRPr sz="2133">
                <a:solidFill>
                  <a:schemeClr val="lt1"/>
                </a:solidFill>
              </a:defRPr>
            </a:lvl5pPr>
            <a:lvl6pPr lvl="5" algn="ctr">
              <a:lnSpc>
                <a:spcPct val="100000"/>
              </a:lnSpc>
              <a:spcBef>
                <a:spcPts val="0"/>
              </a:spcBef>
              <a:spcAft>
                <a:spcPts val="0"/>
              </a:spcAft>
              <a:buClr>
                <a:schemeClr val="lt1"/>
              </a:buClr>
              <a:buSzPts val="1600"/>
              <a:buNone/>
              <a:defRPr sz="2133">
                <a:solidFill>
                  <a:schemeClr val="lt1"/>
                </a:solidFill>
              </a:defRPr>
            </a:lvl6pPr>
            <a:lvl7pPr lvl="6" algn="ctr">
              <a:lnSpc>
                <a:spcPct val="100000"/>
              </a:lnSpc>
              <a:spcBef>
                <a:spcPts val="0"/>
              </a:spcBef>
              <a:spcAft>
                <a:spcPts val="0"/>
              </a:spcAft>
              <a:buClr>
                <a:schemeClr val="lt1"/>
              </a:buClr>
              <a:buSzPts val="1600"/>
              <a:buNone/>
              <a:defRPr sz="2133">
                <a:solidFill>
                  <a:schemeClr val="lt1"/>
                </a:solidFill>
              </a:defRPr>
            </a:lvl7pPr>
            <a:lvl8pPr lvl="7" algn="ctr">
              <a:lnSpc>
                <a:spcPct val="100000"/>
              </a:lnSpc>
              <a:spcBef>
                <a:spcPts val="0"/>
              </a:spcBef>
              <a:spcAft>
                <a:spcPts val="0"/>
              </a:spcAft>
              <a:buClr>
                <a:schemeClr val="lt1"/>
              </a:buClr>
              <a:buSzPts val="1600"/>
              <a:buNone/>
              <a:defRPr sz="2133">
                <a:solidFill>
                  <a:schemeClr val="lt1"/>
                </a:solidFill>
              </a:defRPr>
            </a:lvl8pPr>
            <a:lvl9pPr lvl="8" algn="ctr">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36" name="Google Shape;36;p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grpSp>
        <p:nvGrpSpPr>
          <p:cNvPr id="39" name="Google Shape;39;p3"/>
          <p:cNvGrpSpPr/>
          <p:nvPr/>
        </p:nvGrpSpPr>
        <p:grpSpPr>
          <a:xfrm>
            <a:off x="7458922" y="5281487"/>
            <a:ext cx="3880193"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grpSp>
        <p:nvGrpSpPr>
          <p:cNvPr id="43" name="Google Shape;43;p3"/>
          <p:cNvGrpSpPr/>
          <p:nvPr/>
        </p:nvGrpSpPr>
        <p:grpSpPr>
          <a:xfrm>
            <a:off x="265532" y="3"/>
            <a:ext cx="3727219"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sp>
        <p:nvSpPr>
          <p:cNvPr id="47" name="Google Shape;47;p3"/>
          <p:cNvSpPr txBox="1">
            <a:spLocks noGrp="1"/>
          </p:cNvSpPr>
          <p:nvPr>
            <p:ph type="title"/>
          </p:nvPr>
        </p:nvSpPr>
        <p:spPr>
          <a:xfrm>
            <a:off x="2518245" y="2328133"/>
            <a:ext cx="7170000" cy="21948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4267">
                <a:solidFill>
                  <a:schemeClr val="dk2"/>
                </a:solidFill>
              </a:defRPr>
            </a:lvl1pPr>
            <a:lvl2pPr lvl="1" algn="ctr">
              <a:spcBef>
                <a:spcPts val="0"/>
              </a:spcBef>
              <a:spcAft>
                <a:spcPts val="0"/>
              </a:spcAft>
              <a:buClr>
                <a:schemeClr val="dk2"/>
              </a:buClr>
              <a:buSzPts val="3200"/>
              <a:buNone/>
              <a:defRPr sz="4267">
                <a:solidFill>
                  <a:schemeClr val="dk2"/>
                </a:solidFill>
              </a:defRPr>
            </a:lvl2pPr>
            <a:lvl3pPr lvl="2" algn="ctr">
              <a:spcBef>
                <a:spcPts val="0"/>
              </a:spcBef>
              <a:spcAft>
                <a:spcPts val="0"/>
              </a:spcAft>
              <a:buClr>
                <a:schemeClr val="dk2"/>
              </a:buClr>
              <a:buSzPts val="3200"/>
              <a:buNone/>
              <a:defRPr sz="4267">
                <a:solidFill>
                  <a:schemeClr val="dk2"/>
                </a:solidFill>
              </a:defRPr>
            </a:lvl3pPr>
            <a:lvl4pPr lvl="3" algn="ctr">
              <a:spcBef>
                <a:spcPts val="0"/>
              </a:spcBef>
              <a:spcAft>
                <a:spcPts val="0"/>
              </a:spcAft>
              <a:buClr>
                <a:schemeClr val="dk2"/>
              </a:buClr>
              <a:buSzPts val="3200"/>
              <a:buNone/>
              <a:defRPr sz="4267">
                <a:solidFill>
                  <a:schemeClr val="dk2"/>
                </a:solidFill>
              </a:defRPr>
            </a:lvl4pPr>
            <a:lvl5pPr lvl="4" algn="ctr">
              <a:spcBef>
                <a:spcPts val="0"/>
              </a:spcBef>
              <a:spcAft>
                <a:spcPts val="0"/>
              </a:spcAft>
              <a:buClr>
                <a:schemeClr val="dk2"/>
              </a:buClr>
              <a:buSzPts val="3200"/>
              <a:buNone/>
              <a:defRPr sz="4267">
                <a:solidFill>
                  <a:schemeClr val="dk2"/>
                </a:solidFill>
              </a:defRPr>
            </a:lvl5pPr>
            <a:lvl6pPr lvl="5" algn="ctr">
              <a:spcBef>
                <a:spcPts val="0"/>
              </a:spcBef>
              <a:spcAft>
                <a:spcPts val="0"/>
              </a:spcAft>
              <a:buClr>
                <a:schemeClr val="dk2"/>
              </a:buClr>
              <a:buSzPts val="3200"/>
              <a:buNone/>
              <a:defRPr sz="4267">
                <a:solidFill>
                  <a:schemeClr val="dk2"/>
                </a:solidFill>
              </a:defRPr>
            </a:lvl6pPr>
            <a:lvl7pPr lvl="6" algn="ctr">
              <a:spcBef>
                <a:spcPts val="0"/>
              </a:spcBef>
              <a:spcAft>
                <a:spcPts val="0"/>
              </a:spcAft>
              <a:buClr>
                <a:schemeClr val="dk2"/>
              </a:buClr>
              <a:buSzPts val="3200"/>
              <a:buNone/>
              <a:defRPr sz="4267">
                <a:solidFill>
                  <a:schemeClr val="dk2"/>
                </a:solidFill>
              </a:defRPr>
            </a:lvl7pPr>
            <a:lvl8pPr lvl="7" algn="ctr">
              <a:spcBef>
                <a:spcPts val="0"/>
              </a:spcBef>
              <a:spcAft>
                <a:spcPts val="0"/>
              </a:spcAft>
              <a:buClr>
                <a:schemeClr val="dk2"/>
              </a:buClr>
              <a:buSzPts val="3200"/>
              <a:buNone/>
              <a:defRPr sz="4267">
                <a:solidFill>
                  <a:schemeClr val="dk2"/>
                </a:solidFill>
              </a:defRPr>
            </a:lvl8pPr>
            <a:lvl9pPr lvl="8" algn="ctr">
              <a:spcBef>
                <a:spcPts val="0"/>
              </a:spcBef>
              <a:spcAft>
                <a:spcPts val="0"/>
              </a:spcAft>
              <a:buClr>
                <a:schemeClr val="dk2"/>
              </a:buClr>
              <a:buSzPts val="3200"/>
              <a:buNone/>
              <a:defRPr sz="4267">
                <a:solidFill>
                  <a:schemeClr val="dk2"/>
                </a:solidFill>
              </a:defRPr>
            </a:lvl9pPr>
          </a:lstStyle>
          <a:p>
            <a:endParaRPr/>
          </a:p>
        </p:txBody>
      </p:sp>
      <p:sp>
        <p:nvSpPr>
          <p:cNvPr id="48" name="Google Shape;48;p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51" name="Google Shape;51;p4"/>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52" name="Google Shape;52;p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58" name="Google Shape;58;p5"/>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59" name="Google Shape;59;p5"/>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60" name="Google Shape;60;p5"/>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1" name="Google Shape;61;p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2" name="Google Shape;62;p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3" name="Google Shape;63;p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66" name="Google Shape;66;p6"/>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67" name="Google Shape;67;p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68" name="Google Shape;68;p6"/>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9" name="Google Shape;69;p6"/>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72" name="Google Shape;72;p7"/>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73" name="Google Shape;73;p7"/>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74" name="Google Shape;74;p7"/>
          <p:cNvSpPr txBox="1">
            <a:spLocks noGrp="1"/>
          </p:cNvSpPr>
          <p:nvPr>
            <p:ph type="title"/>
          </p:nvPr>
        </p:nvSpPr>
        <p:spPr>
          <a:xfrm>
            <a:off x="1092200" y="1127467"/>
            <a:ext cx="4945600" cy="18440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75" name="Google Shape;75;p7"/>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76" name="Google Shape;76;p7"/>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79" name="Google Shape;79;p8"/>
          <p:cNvSpPr/>
          <p:nvPr/>
        </p:nvSpPr>
        <p:spPr>
          <a:xfrm flipH="1">
            <a:off x="4777613"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grpSp>
        <p:nvGrpSpPr>
          <p:cNvPr id="80" name="Google Shape;80;p8"/>
          <p:cNvGrpSpPr/>
          <p:nvPr/>
        </p:nvGrpSpPr>
        <p:grpSpPr>
          <a:xfrm>
            <a:off x="341322" y="-158"/>
            <a:ext cx="3001796"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sp>
        <p:nvSpPr>
          <p:cNvPr id="84" name="Google Shape;84;p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533"/>
          </a:p>
        </p:txBody>
      </p:sp>
      <p:grpSp>
        <p:nvGrpSpPr>
          <p:cNvPr id="85" name="Google Shape;85;p8"/>
          <p:cNvGrpSpPr/>
          <p:nvPr/>
        </p:nvGrpSpPr>
        <p:grpSpPr>
          <a:xfrm>
            <a:off x="46579" y="6029500"/>
            <a:ext cx="2124408"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grpSp>
        <p:nvGrpSpPr>
          <p:cNvPr id="89" name="Google Shape;89;p8"/>
          <p:cNvGrpSpPr/>
          <p:nvPr/>
        </p:nvGrpSpPr>
        <p:grpSpPr>
          <a:xfrm>
            <a:off x="7848472" y="1657"/>
            <a:ext cx="4343273"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sp>
        <p:nvSpPr>
          <p:cNvPr id="93" name="Google Shape;93;p8"/>
          <p:cNvSpPr txBox="1">
            <a:spLocks noGrp="1"/>
          </p:cNvSpPr>
          <p:nvPr>
            <p:ph type="title"/>
          </p:nvPr>
        </p:nvSpPr>
        <p:spPr>
          <a:xfrm>
            <a:off x="1858572" y="1734861"/>
            <a:ext cx="8489200" cy="33856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4267"/>
            </a:lvl1pPr>
            <a:lvl2pPr lvl="1" algn="ctr">
              <a:spcBef>
                <a:spcPts val="0"/>
              </a:spcBef>
              <a:spcAft>
                <a:spcPts val="0"/>
              </a:spcAft>
              <a:buSzPts val="3200"/>
              <a:buNone/>
              <a:defRPr sz="4267"/>
            </a:lvl2pPr>
            <a:lvl3pPr lvl="2" algn="ctr">
              <a:spcBef>
                <a:spcPts val="0"/>
              </a:spcBef>
              <a:spcAft>
                <a:spcPts val="0"/>
              </a:spcAft>
              <a:buSzPts val="3200"/>
              <a:buNone/>
              <a:defRPr sz="4267"/>
            </a:lvl3pPr>
            <a:lvl4pPr lvl="3" algn="ctr">
              <a:spcBef>
                <a:spcPts val="0"/>
              </a:spcBef>
              <a:spcAft>
                <a:spcPts val="0"/>
              </a:spcAft>
              <a:buSzPts val="3200"/>
              <a:buNone/>
              <a:defRPr sz="4267"/>
            </a:lvl4pPr>
            <a:lvl5pPr lvl="4" algn="ctr">
              <a:spcBef>
                <a:spcPts val="0"/>
              </a:spcBef>
              <a:spcAft>
                <a:spcPts val="0"/>
              </a:spcAft>
              <a:buSzPts val="3200"/>
              <a:buNone/>
              <a:defRPr sz="4267"/>
            </a:lvl5pPr>
            <a:lvl6pPr lvl="5" algn="ctr">
              <a:spcBef>
                <a:spcPts val="0"/>
              </a:spcBef>
              <a:spcAft>
                <a:spcPts val="0"/>
              </a:spcAft>
              <a:buSzPts val="3200"/>
              <a:buNone/>
              <a:defRPr sz="4267"/>
            </a:lvl6pPr>
            <a:lvl7pPr lvl="6" algn="ctr">
              <a:spcBef>
                <a:spcPts val="0"/>
              </a:spcBef>
              <a:spcAft>
                <a:spcPts val="0"/>
              </a:spcAft>
              <a:buSzPts val="3200"/>
              <a:buNone/>
              <a:defRPr sz="4267"/>
            </a:lvl7pPr>
            <a:lvl8pPr lvl="7" algn="ctr">
              <a:spcBef>
                <a:spcPts val="0"/>
              </a:spcBef>
              <a:spcAft>
                <a:spcPts val="0"/>
              </a:spcAft>
              <a:buSzPts val="3200"/>
              <a:buNone/>
              <a:defRPr sz="4267"/>
            </a:lvl8pPr>
            <a:lvl9pPr lvl="8" algn="ctr">
              <a:spcBef>
                <a:spcPts val="0"/>
              </a:spcBef>
              <a:spcAft>
                <a:spcPts val="0"/>
              </a:spcAft>
              <a:buSzPts val="3200"/>
              <a:buNone/>
              <a:defRPr sz="4267"/>
            </a:lvl9pPr>
          </a:lstStyle>
          <a:p>
            <a:endParaRPr/>
          </a:p>
        </p:txBody>
      </p:sp>
      <p:sp>
        <p:nvSpPr>
          <p:cNvPr id="94" name="Google Shape;94;p8"/>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97" name="Google Shape;97;p9"/>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98" name="Google Shape;98;p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99" name="Google Shape;99;p9"/>
          <p:cNvSpPr txBox="1">
            <a:spLocks noGrp="1"/>
          </p:cNvSpPr>
          <p:nvPr>
            <p:ph type="title"/>
          </p:nvPr>
        </p:nvSpPr>
        <p:spPr>
          <a:xfrm>
            <a:off x="1092200" y="1127467"/>
            <a:ext cx="8565600" cy="9400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100" name="Google Shape;100;p9"/>
          <p:cNvSpPr txBox="1">
            <a:spLocks noGrp="1"/>
          </p:cNvSpPr>
          <p:nvPr>
            <p:ph type="subTitle" idx="1"/>
          </p:nvPr>
        </p:nvSpPr>
        <p:spPr>
          <a:xfrm>
            <a:off x="1092200" y="2067600"/>
            <a:ext cx="7813200" cy="5248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Clr>
                <a:schemeClr val="lt1"/>
              </a:buClr>
              <a:buSzPts val="1600"/>
              <a:buNone/>
              <a:defRPr sz="2133">
                <a:solidFill>
                  <a:schemeClr val="lt1"/>
                </a:solidFill>
              </a:defRPr>
            </a:lvl2pPr>
            <a:lvl3pPr lvl="2">
              <a:lnSpc>
                <a:spcPct val="100000"/>
              </a:lnSpc>
              <a:spcBef>
                <a:spcPts val="0"/>
              </a:spcBef>
              <a:spcAft>
                <a:spcPts val="0"/>
              </a:spcAft>
              <a:buClr>
                <a:schemeClr val="lt1"/>
              </a:buClr>
              <a:buSzPts val="1600"/>
              <a:buNone/>
              <a:defRPr sz="2133">
                <a:solidFill>
                  <a:schemeClr val="lt1"/>
                </a:solidFill>
              </a:defRPr>
            </a:lvl3pPr>
            <a:lvl4pPr lvl="3">
              <a:lnSpc>
                <a:spcPct val="100000"/>
              </a:lnSpc>
              <a:spcBef>
                <a:spcPts val="0"/>
              </a:spcBef>
              <a:spcAft>
                <a:spcPts val="0"/>
              </a:spcAft>
              <a:buClr>
                <a:schemeClr val="lt1"/>
              </a:buClr>
              <a:buSzPts val="1600"/>
              <a:buNone/>
              <a:defRPr sz="2133">
                <a:solidFill>
                  <a:schemeClr val="lt1"/>
                </a:solidFill>
              </a:defRPr>
            </a:lvl4pPr>
            <a:lvl5pPr lvl="4">
              <a:lnSpc>
                <a:spcPct val="100000"/>
              </a:lnSpc>
              <a:spcBef>
                <a:spcPts val="0"/>
              </a:spcBef>
              <a:spcAft>
                <a:spcPts val="0"/>
              </a:spcAft>
              <a:buClr>
                <a:schemeClr val="lt1"/>
              </a:buClr>
              <a:buSzPts val="1600"/>
              <a:buNone/>
              <a:defRPr sz="2133">
                <a:solidFill>
                  <a:schemeClr val="lt1"/>
                </a:solidFill>
              </a:defRPr>
            </a:lvl5pPr>
            <a:lvl6pPr lvl="5">
              <a:lnSpc>
                <a:spcPct val="100000"/>
              </a:lnSpc>
              <a:spcBef>
                <a:spcPts val="0"/>
              </a:spcBef>
              <a:spcAft>
                <a:spcPts val="0"/>
              </a:spcAft>
              <a:buClr>
                <a:schemeClr val="lt1"/>
              </a:buClr>
              <a:buSzPts val="1600"/>
              <a:buNone/>
              <a:defRPr sz="2133">
                <a:solidFill>
                  <a:schemeClr val="lt1"/>
                </a:solidFill>
              </a:defRPr>
            </a:lvl6pPr>
            <a:lvl7pPr lvl="6">
              <a:lnSpc>
                <a:spcPct val="100000"/>
              </a:lnSpc>
              <a:spcBef>
                <a:spcPts val="0"/>
              </a:spcBef>
              <a:spcAft>
                <a:spcPts val="0"/>
              </a:spcAft>
              <a:buClr>
                <a:schemeClr val="lt1"/>
              </a:buClr>
              <a:buSzPts val="1600"/>
              <a:buNone/>
              <a:defRPr sz="2133">
                <a:solidFill>
                  <a:schemeClr val="lt1"/>
                </a:solidFill>
              </a:defRPr>
            </a:lvl7pPr>
            <a:lvl8pPr lvl="7">
              <a:lnSpc>
                <a:spcPct val="100000"/>
              </a:lnSpc>
              <a:spcBef>
                <a:spcPts val="0"/>
              </a:spcBef>
              <a:spcAft>
                <a:spcPts val="0"/>
              </a:spcAft>
              <a:buClr>
                <a:schemeClr val="lt1"/>
              </a:buClr>
              <a:buSzPts val="1600"/>
              <a:buNone/>
              <a:defRPr sz="2133">
                <a:solidFill>
                  <a:schemeClr val="lt1"/>
                </a:solidFill>
              </a:defRPr>
            </a:lvl8pPr>
            <a:lvl9pPr lvl="8">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101" name="Google Shape;101;p9"/>
          <p:cNvSpPr txBox="1">
            <a:spLocks noGrp="1"/>
          </p:cNvSpPr>
          <p:nvPr>
            <p:ph type="body" idx="2"/>
          </p:nvPr>
        </p:nvSpPr>
        <p:spPr>
          <a:xfrm>
            <a:off x="1092200" y="3289400"/>
            <a:ext cx="7813200" cy="279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02" name="Google Shape;102;p9"/>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105" name="Google Shape;105;p10"/>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106" name="Google Shape;106;p1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533"/>
          </a:p>
        </p:txBody>
      </p:sp>
      <p:sp>
        <p:nvSpPr>
          <p:cNvPr id="107" name="Google Shape;107;p10"/>
          <p:cNvSpPr txBox="1">
            <a:spLocks noGrp="1"/>
          </p:cNvSpPr>
          <p:nvPr>
            <p:ph type="body" idx="1"/>
          </p:nvPr>
        </p:nvSpPr>
        <p:spPr>
          <a:xfrm>
            <a:off x="437367" y="5551333"/>
            <a:ext cx="9886800" cy="806800"/>
          </a:xfrm>
          <a:prstGeom prst="rect">
            <a:avLst/>
          </a:prstGeom>
        </p:spPr>
        <p:txBody>
          <a:bodyPr spcFirstLastPara="1" wrap="square" lIns="91425" tIns="91425" rIns="91425" bIns="91425" anchor="b" anchorCtr="0"/>
          <a:lstStyle>
            <a:lvl1pPr marL="609585" lvl="0" indent="-304792">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533"/>
          </a:p>
        </p:txBody>
      </p:sp>
      <p:grpSp>
        <p:nvGrpSpPr>
          <p:cNvPr id="111" name="Google Shape;111;p11"/>
          <p:cNvGrpSpPr/>
          <p:nvPr/>
        </p:nvGrpSpPr>
        <p:grpSpPr>
          <a:xfrm>
            <a:off x="7945630" y="5492769"/>
            <a:ext cx="3361269"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grpSp>
        <p:nvGrpSpPr>
          <p:cNvPr id="115" name="Google Shape;115;p11"/>
          <p:cNvGrpSpPr/>
          <p:nvPr/>
        </p:nvGrpSpPr>
        <p:grpSpPr>
          <a:xfrm>
            <a:off x="265532" y="3"/>
            <a:ext cx="3727219"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533"/>
            </a:p>
          </p:txBody>
        </p:sp>
      </p:grpSp>
      <p:sp>
        <p:nvSpPr>
          <p:cNvPr id="119" name="Google Shape;119;p11"/>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11466">
                <a:solidFill>
                  <a:schemeClr val="dk2"/>
                </a:solidFill>
              </a:defRPr>
            </a:lvl1pPr>
            <a:lvl2pPr lvl="1" algn="ctr">
              <a:spcBef>
                <a:spcPts val="0"/>
              </a:spcBef>
              <a:spcAft>
                <a:spcPts val="0"/>
              </a:spcAft>
              <a:buClr>
                <a:schemeClr val="dk2"/>
              </a:buClr>
              <a:buSzPts val="8600"/>
              <a:buNone/>
              <a:defRPr sz="11466">
                <a:solidFill>
                  <a:schemeClr val="dk2"/>
                </a:solidFill>
              </a:defRPr>
            </a:lvl2pPr>
            <a:lvl3pPr lvl="2" algn="ctr">
              <a:spcBef>
                <a:spcPts val="0"/>
              </a:spcBef>
              <a:spcAft>
                <a:spcPts val="0"/>
              </a:spcAft>
              <a:buClr>
                <a:schemeClr val="dk2"/>
              </a:buClr>
              <a:buSzPts val="8600"/>
              <a:buNone/>
              <a:defRPr sz="11466">
                <a:solidFill>
                  <a:schemeClr val="dk2"/>
                </a:solidFill>
              </a:defRPr>
            </a:lvl3pPr>
            <a:lvl4pPr lvl="3" algn="ctr">
              <a:spcBef>
                <a:spcPts val="0"/>
              </a:spcBef>
              <a:spcAft>
                <a:spcPts val="0"/>
              </a:spcAft>
              <a:buClr>
                <a:schemeClr val="dk2"/>
              </a:buClr>
              <a:buSzPts val="8600"/>
              <a:buNone/>
              <a:defRPr sz="11466">
                <a:solidFill>
                  <a:schemeClr val="dk2"/>
                </a:solidFill>
              </a:defRPr>
            </a:lvl4pPr>
            <a:lvl5pPr lvl="4" algn="ctr">
              <a:spcBef>
                <a:spcPts val="0"/>
              </a:spcBef>
              <a:spcAft>
                <a:spcPts val="0"/>
              </a:spcAft>
              <a:buClr>
                <a:schemeClr val="dk2"/>
              </a:buClr>
              <a:buSzPts val="8600"/>
              <a:buNone/>
              <a:defRPr sz="11466">
                <a:solidFill>
                  <a:schemeClr val="dk2"/>
                </a:solidFill>
              </a:defRPr>
            </a:lvl5pPr>
            <a:lvl6pPr lvl="5" algn="ctr">
              <a:spcBef>
                <a:spcPts val="0"/>
              </a:spcBef>
              <a:spcAft>
                <a:spcPts val="0"/>
              </a:spcAft>
              <a:buClr>
                <a:schemeClr val="dk2"/>
              </a:buClr>
              <a:buSzPts val="8600"/>
              <a:buNone/>
              <a:defRPr sz="11466">
                <a:solidFill>
                  <a:schemeClr val="dk2"/>
                </a:solidFill>
              </a:defRPr>
            </a:lvl6pPr>
            <a:lvl7pPr lvl="6" algn="ctr">
              <a:spcBef>
                <a:spcPts val="0"/>
              </a:spcBef>
              <a:spcAft>
                <a:spcPts val="0"/>
              </a:spcAft>
              <a:buClr>
                <a:schemeClr val="dk2"/>
              </a:buClr>
              <a:buSzPts val="8600"/>
              <a:buNone/>
              <a:defRPr sz="11466">
                <a:solidFill>
                  <a:schemeClr val="dk2"/>
                </a:solidFill>
              </a:defRPr>
            </a:lvl7pPr>
            <a:lvl8pPr lvl="7" algn="ctr">
              <a:spcBef>
                <a:spcPts val="0"/>
              </a:spcBef>
              <a:spcAft>
                <a:spcPts val="0"/>
              </a:spcAft>
              <a:buClr>
                <a:schemeClr val="dk2"/>
              </a:buClr>
              <a:buSzPts val="8600"/>
              <a:buNone/>
              <a:defRPr sz="11466">
                <a:solidFill>
                  <a:schemeClr val="dk2"/>
                </a:solidFill>
              </a:defRPr>
            </a:lvl8pPr>
            <a:lvl9pPr lvl="8" algn="ctr">
              <a:spcBef>
                <a:spcPts val="0"/>
              </a:spcBef>
              <a:spcAft>
                <a:spcPts val="0"/>
              </a:spcAft>
              <a:buClr>
                <a:schemeClr val="dk2"/>
              </a:buClr>
              <a:buSzPts val="8600"/>
              <a:buNone/>
              <a:defRPr sz="11466">
                <a:solidFill>
                  <a:schemeClr val="dk2"/>
                </a:solidFill>
              </a:defRPr>
            </a:lvl9pPr>
          </a:lstStyle>
          <a:p>
            <a:r>
              <a:t>xx%</a:t>
            </a:r>
          </a:p>
        </p:txBody>
      </p:sp>
      <p:sp>
        <p:nvSpPr>
          <p:cNvPr id="120" name="Google Shape;120;p11"/>
          <p:cNvSpPr txBox="1">
            <a:spLocks noGrp="1"/>
          </p:cNvSpPr>
          <p:nvPr>
            <p:ph type="body" idx="1"/>
          </p:nvPr>
        </p:nvSpPr>
        <p:spPr>
          <a:xfrm>
            <a:off x="1847800" y="3818467"/>
            <a:ext cx="8496400" cy="854800"/>
          </a:xfrm>
          <a:prstGeom prst="rect">
            <a:avLst/>
          </a:prstGeom>
        </p:spPr>
        <p:txBody>
          <a:bodyPr spcFirstLastPara="1" wrap="square" lIns="91425" tIns="91425" rIns="91425" bIns="91425" anchor="t" anchorCtr="0"/>
          <a:lstStyle>
            <a:lvl1pPr marL="609585" lvl="0" indent="-414856" algn="ctr">
              <a:spcBef>
                <a:spcPts val="0"/>
              </a:spcBef>
              <a:spcAft>
                <a:spcPts val="0"/>
              </a:spcAft>
              <a:buSzPts val="1300"/>
              <a:buChar char="●"/>
              <a:defRPr/>
            </a:lvl1pPr>
            <a:lvl2pPr marL="1219170" lvl="1" indent="-397923" algn="ctr">
              <a:spcBef>
                <a:spcPts val="2133"/>
              </a:spcBef>
              <a:spcAft>
                <a:spcPts val="0"/>
              </a:spcAft>
              <a:buSzPts val="1100"/>
              <a:buChar char="○"/>
              <a:defRPr/>
            </a:lvl2pPr>
            <a:lvl3pPr marL="1828754" lvl="2" indent="-397923" algn="ctr">
              <a:spcBef>
                <a:spcPts val="2133"/>
              </a:spcBef>
              <a:spcAft>
                <a:spcPts val="0"/>
              </a:spcAft>
              <a:buSzPts val="1100"/>
              <a:buChar char="■"/>
              <a:defRPr/>
            </a:lvl3pPr>
            <a:lvl4pPr marL="2438339" lvl="3" indent="-397923" algn="ctr">
              <a:spcBef>
                <a:spcPts val="2133"/>
              </a:spcBef>
              <a:spcAft>
                <a:spcPts val="0"/>
              </a:spcAft>
              <a:buSzPts val="1100"/>
              <a:buChar char="●"/>
              <a:defRPr/>
            </a:lvl4pPr>
            <a:lvl5pPr marL="3047924" lvl="4" indent="-397923" algn="ctr">
              <a:spcBef>
                <a:spcPts val="2133"/>
              </a:spcBef>
              <a:spcAft>
                <a:spcPts val="0"/>
              </a:spcAft>
              <a:buSzPts val="1100"/>
              <a:buChar char="○"/>
              <a:defRPr/>
            </a:lvl5pPr>
            <a:lvl6pPr marL="3657509" lvl="5" indent="-397923" algn="ctr">
              <a:spcBef>
                <a:spcPts val="2133"/>
              </a:spcBef>
              <a:spcAft>
                <a:spcPts val="0"/>
              </a:spcAft>
              <a:buSzPts val="1100"/>
              <a:buChar char="■"/>
              <a:defRPr/>
            </a:lvl6pPr>
            <a:lvl7pPr marL="4267093" lvl="6" indent="-397923" algn="ctr">
              <a:spcBef>
                <a:spcPts val="2133"/>
              </a:spcBef>
              <a:spcAft>
                <a:spcPts val="0"/>
              </a:spcAft>
              <a:buSzPts val="1100"/>
              <a:buChar char="●"/>
              <a:defRPr/>
            </a:lvl7pPr>
            <a:lvl8pPr marL="4876678" lvl="7" indent="-397923" algn="ctr">
              <a:spcBef>
                <a:spcPts val="2133"/>
              </a:spcBef>
              <a:spcAft>
                <a:spcPts val="0"/>
              </a:spcAft>
              <a:buSzPts val="1100"/>
              <a:buChar char="○"/>
              <a:defRPr/>
            </a:lvl8pPr>
            <a:lvl9pPr marL="5486263" lvl="8" indent="-397923" algn="ctr">
              <a:spcBef>
                <a:spcPts val="2133"/>
              </a:spcBef>
              <a:spcAft>
                <a:spcPts val="2133"/>
              </a:spcAft>
              <a:buSzPts val="1100"/>
              <a:buChar char="■"/>
              <a:defRPr/>
            </a:lvl9pPr>
          </a:lstStyle>
          <a:p>
            <a:endParaRPr/>
          </a:p>
        </p:txBody>
      </p:sp>
      <p:sp>
        <p:nvSpPr>
          <p:cNvPr id="121" name="Google Shape;121;p11"/>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0B0F0-EF00-4BDD-9FD1-A1953E52F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0A30D6-7FCC-4806-BDA8-86E6B73B77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40020-1DD6-45C2-B200-B25E47588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B1C1B-4879-4C96-B7D5-6D193F534C6B}" type="datetimeFigureOut">
              <a:rPr lang="en-US" smtClean="0"/>
              <a:t>4/3/2022</a:t>
            </a:fld>
            <a:endParaRPr lang="en-US"/>
          </a:p>
        </p:txBody>
      </p:sp>
      <p:sp>
        <p:nvSpPr>
          <p:cNvPr id="5" name="Footer Placeholder 4">
            <a:extLst>
              <a:ext uri="{FF2B5EF4-FFF2-40B4-BE49-F238E27FC236}">
                <a16:creationId xmlns:a16="http://schemas.microsoft.com/office/drawing/2014/main" id="{10BF2AA7-CFD9-463B-9938-0F5ED5C8D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172387-A04B-46E7-AB03-A2FF72A07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0CF3B-212E-41D0-9475-4C0C32DB1256}" type="slidenum">
              <a:rPr lang="en-US" smtClean="0"/>
              <a:t>‹#›</a:t>
            </a:fld>
            <a:endParaRPr lang="en-US"/>
          </a:p>
        </p:txBody>
      </p:sp>
    </p:spTree>
    <p:extLst>
      <p:ext uri="{BB962C8B-B14F-4D97-AF65-F5344CB8AC3E}">
        <p14:creationId xmlns:p14="http://schemas.microsoft.com/office/powerpoint/2010/main" val="5261522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Nunito"/>
                <a:ea typeface="Nunito"/>
                <a:cs typeface="Nunito"/>
                <a:sym typeface="Nunito"/>
              </a:defRPr>
            </a:lvl1pPr>
            <a:lvl2pPr lvl="1" algn="r">
              <a:buNone/>
              <a:defRPr sz="1333">
                <a:solidFill>
                  <a:schemeClr val="dk2"/>
                </a:solidFill>
                <a:latin typeface="Nunito"/>
                <a:ea typeface="Nunito"/>
                <a:cs typeface="Nunito"/>
                <a:sym typeface="Nunito"/>
              </a:defRPr>
            </a:lvl2pPr>
            <a:lvl3pPr lvl="2" algn="r">
              <a:buNone/>
              <a:defRPr sz="1333">
                <a:solidFill>
                  <a:schemeClr val="dk2"/>
                </a:solidFill>
                <a:latin typeface="Nunito"/>
                <a:ea typeface="Nunito"/>
                <a:cs typeface="Nunito"/>
                <a:sym typeface="Nunito"/>
              </a:defRPr>
            </a:lvl3pPr>
            <a:lvl4pPr lvl="3" algn="r">
              <a:buNone/>
              <a:defRPr sz="1333">
                <a:solidFill>
                  <a:schemeClr val="dk2"/>
                </a:solidFill>
                <a:latin typeface="Nunito"/>
                <a:ea typeface="Nunito"/>
                <a:cs typeface="Nunito"/>
                <a:sym typeface="Nunito"/>
              </a:defRPr>
            </a:lvl4pPr>
            <a:lvl5pPr lvl="4" algn="r">
              <a:buNone/>
              <a:defRPr sz="1333">
                <a:solidFill>
                  <a:schemeClr val="dk2"/>
                </a:solidFill>
                <a:latin typeface="Nunito"/>
                <a:ea typeface="Nunito"/>
                <a:cs typeface="Nunito"/>
                <a:sym typeface="Nunito"/>
              </a:defRPr>
            </a:lvl5pPr>
            <a:lvl6pPr lvl="5" algn="r">
              <a:buNone/>
              <a:defRPr sz="1333">
                <a:solidFill>
                  <a:schemeClr val="dk2"/>
                </a:solidFill>
                <a:latin typeface="Nunito"/>
                <a:ea typeface="Nunito"/>
                <a:cs typeface="Nunito"/>
                <a:sym typeface="Nunito"/>
              </a:defRPr>
            </a:lvl6pPr>
            <a:lvl7pPr lvl="6" algn="r">
              <a:buNone/>
              <a:defRPr sz="1333">
                <a:solidFill>
                  <a:schemeClr val="dk2"/>
                </a:solidFill>
                <a:latin typeface="Nunito"/>
                <a:ea typeface="Nunito"/>
                <a:cs typeface="Nunito"/>
                <a:sym typeface="Nunito"/>
              </a:defRPr>
            </a:lvl7pPr>
            <a:lvl8pPr lvl="7" algn="r">
              <a:buNone/>
              <a:defRPr sz="1333">
                <a:solidFill>
                  <a:schemeClr val="dk2"/>
                </a:solidFill>
                <a:latin typeface="Nunito"/>
                <a:ea typeface="Nunito"/>
                <a:cs typeface="Nunito"/>
                <a:sym typeface="Nunito"/>
              </a:defRPr>
            </a:lvl8pPr>
            <a:lvl9pPr lvl="8" algn="r">
              <a:buNone/>
              <a:defRPr sz="1333">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ngroup.com/articles/workshop-facilitation-101/"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hyperlink" Target="http://www.nap.edu/" TargetMode="External"/><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US" sz="3800">
                <a:cs typeface="Calibri Light"/>
              </a:rPr>
              <a:t>Critical Consciousness in Medicine (CCIM) Facilitator Bootcamp</a:t>
            </a:r>
            <a:endParaRPr lang="en-US" sz="3800"/>
          </a:p>
        </p:txBody>
      </p:sp>
      <p:sp>
        <p:nvSpPr>
          <p:cNvPr id="3" name="Subtitle 2"/>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en-US" sz="1700">
                <a:cs typeface="Calibri"/>
              </a:rPr>
              <a:t>Elysia James, MD, Sharon T. Thomas, MD</a:t>
            </a:r>
          </a:p>
          <a:p>
            <a:pPr algn="l"/>
            <a:r>
              <a:rPr lang="en-US" sz="1700">
                <a:cs typeface="Calibri"/>
              </a:rPr>
              <a:t>Health Equity Curriculum Committee</a:t>
            </a:r>
          </a:p>
          <a:p>
            <a:pPr algn="l"/>
            <a:r>
              <a:rPr lang="en-US" sz="1700">
                <a:cs typeface="Calibri"/>
              </a:rPr>
              <a:t>UTCOMLS</a:t>
            </a:r>
          </a:p>
        </p:txBody>
      </p:sp>
      <p:sp>
        <p:nvSpPr>
          <p:cNvPr id="38" name="Freeform: Shape 3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4">
            <a:extLst>
              <a:ext uri="{FF2B5EF4-FFF2-40B4-BE49-F238E27FC236}">
                <a16:creationId xmlns:a16="http://schemas.microsoft.com/office/drawing/2014/main" id="{E113B0B8-A00F-17BF-1F6F-B14B0C57C967}"/>
              </a:ext>
            </a:extLst>
          </p:cNvPr>
          <p:cNvPicPr>
            <a:picLocks noChangeAspect="1"/>
          </p:cNvPicPr>
          <p:nvPr/>
        </p:nvPicPr>
        <p:blipFill rotWithShape="1">
          <a:blip r:embed="rId2"/>
          <a:srcRect l="8200" r="3415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4512-858A-9DF1-1420-2270BDE6B276}"/>
              </a:ext>
            </a:extLst>
          </p:cNvPr>
          <p:cNvSpPr>
            <a:spLocks noGrp="1"/>
          </p:cNvSpPr>
          <p:nvPr>
            <p:ph type="title"/>
          </p:nvPr>
        </p:nvSpPr>
        <p:spPr>
          <a:xfrm>
            <a:off x="804673" y="1445494"/>
            <a:ext cx="3616856" cy="4376572"/>
          </a:xfrm>
        </p:spPr>
        <p:txBody>
          <a:bodyPr anchor="ctr">
            <a:normAutofit/>
          </a:bodyPr>
          <a:lstStyle/>
          <a:p>
            <a:pPr marL="194310"/>
            <a:r>
              <a:rPr lang="en-US" dirty="0"/>
              <a:t>Brave Space</a:t>
            </a:r>
            <a:br>
              <a:rPr lang="en-US" dirty="0">
                <a:cs typeface="Calibri Light"/>
              </a:rPr>
            </a:br>
            <a:br>
              <a:rPr lang="en-US" sz="3400" dirty="0"/>
            </a:br>
            <a:r>
              <a:rPr lang="en-US" sz="1800" dirty="0"/>
              <a:t>"Learning necessarily involves not merely risk, but the pain of giving up a former condition in favor of a new way of seeing things."</a:t>
            </a:r>
            <a:endParaRPr lang="en-US" sz="1800" dirty="0">
              <a:cs typeface="Calibri Light"/>
            </a:endParaRPr>
          </a:p>
          <a:p>
            <a:endParaRPr lang="en-US" sz="3400"/>
          </a:p>
        </p:txBody>
      </p:sp>
      <p:sp>
        <p:nvSpPr>
          <p:cNvPr id="16"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018BE7D-247A-2672-A824-7A959FD0A103}"/>
              </a:ext>
            </a:extLst>
          </p:cNvPr>
          <p:cNvSpPr>
            <a:spLocks noGrp="1"/>
          </p:cNvSpPr>
          <p:nvPr>
            <p:ph idx="1"/>
          </p:nvPr>
        </p:nvSpPr>
        <p:spPr>
          <a:xfrm>
            <a:off x="6096000" y="124653"/>
            <a:ext cx="5501834" cy="6639174"/>
          </a:xfrm>
        </p:spPr>
        <p:txBody>
          <a:bodyPr vert="horz" lIns="91440" tIns="45720" rIns="91440" bIns="45720" rtlCol="0" anchor="ctr">
            <a:normAutofit lnSpcReduction="10000"/>
          </a:bodyPr>
          <a:lstStyle/>
          <a:p>
            <a:pPr marL="194310" indent="0">
              <a:buNone/>
            </a:pPr>
            <a:r>
              <a:rPr lang="en-US" sz="4000" dirty="0">
                <a:solidFill>
                  <a:schemeClr val="bg1"/>
                </a:solidFill>
              </a:rPr>
              <a:t>Further Considerations</a:t>
            </a:r>
            <a:endParaRPr lang="en-US" sz="4000">
              <a:solidFill>
                <a:schemeClr val="bg1"/>
              </a:solidFill>
              <a:cs typeface="Calibri"/>
            </a:endParaRPr>
          </a:p>
          <a:p>
            <a:pPr marL="608965" indent="-414655">
              <a:buAutoNum type="arabicPeriod"/>
            </a:pPr>
            <a:r>
              <a:rPr lang="en-US" dirty="0">
                <a:solidFill>
                  <a:schemeClr val="bg1"/>
                </a:solidFill>
              </a:rPr>
              <a:t>Agree to disagree</a:t>
            </a:r>
            <a:endParaRPr lang="en-US" dirty="0">
              <a:solidFill>
                <a:schemeClr val="bg1"/>
              </a:solidFill>
              <a:cs typeface="Calibri"/>
            </a:endParaRPr>
          </a:p>
          <a:p>
            <a:pPr marL="608965" indent="-414655">
              <a:buAutoNum type="arabicPeriod"/>
            </a:pPr>
            <a:r>
              <a:rPr lang="en-US" dirty="0">
                <a:solidFill>
                  <a:schemeClr val="bg1"/>
                </a:solidFill>
              </a:rPr>
              <a:t>Don't take things personally</a:t>
            </a:r>
            <a:endParaRPr lang="en-US" dirty="0">
              <a:solidFill>
                <a:schemeClr val="bg1"/>
              </a:solidFill>
              <a:cs typeface="Calibri"/>
            </a:endParaRPr>
          </a:p>
          <a:p>
            <a:pPr marL="821055" lvl="1" indent="0">
              <a:buSzPts val="1300"/>
              <a:buNone/>
            </a:pPr>
            <a:r>
              <a:rPr lang="en-US" sz="2800" dirty="0">
                <a:solidFill>
                  <a:schemeClr val="bg1"/>
                </a:solidFill>
              </a:rPr>
              <a:t>-  HALT – Hungry, Angry, Lonely, Tired</a:t>
            </a:r>
            <a:endParaRPr lang="en-US" sz="2800" dirty="0">
              <a:solidFill>
                <a:schemeClr val="bg1"/>
              </a:solidFill>
              <a:cs typeface="Calibri"/>
            </a:endParaRPr>
          </a:p>
          <a:p>
            <a:pPr marL="608965" indent="-414655">
              <a:buAutoNum type="arabicPeriod"/>
            </a:pPr>
            <a:r>
              <a:rPr lang="en-US" dirty="0">
                <a:solidFill>
                  <a:schemeClr val="bg1"/>
                </a:solidFill>
              </a:rPr>
              <a:t>Challenge by choice</a:t>
            </a:r>
            <a:endParaRPr lang="en-US" dirty="0">
              <a:solidFill>
                <a:schemeClr val="bg1"/>
              </a:solidFill>
              <a:cs typeface="Calibri"/>
            </a:endParaRPr>
          </a:p>
          <a:p>
            <a:pPr marL="608965" indent="-414655">
              <a:buAutoNum type="arabicPeriod"/>
            </a:pPr>
            <a:r>
              <a:rPr lang="en-US" dirty="0">
                <a:solidFill>
                  <a:schemeClr val="bg1"/>
                </a:solidFill>
              </a:rPr>
              <a:t>Respect</a:t>
            </a:r>
            <a:endParaRPr lang="en-US" dirty="0">
              <a:solidFill>
                <a:schemeClr val="bg1"/>
              </a:solidFill>
              <a:cs typeface="Calibri"/>
            </a:endParaRPr>
          </a:p>
          <a:p>
            <a:pPr marL="608965" indent="-414655">
              <a:buAutoNum type="arabicPeriod"/>
            </a:pPr>
            <a:r>
              <a:rPr lang="en-US" dirty="0">
                <a:solidFill>
                  <a:schemeClr val="bg1"/>
                </a:solidFill>
              </a:rPr>
              <a:t>No attacks</a:t>
            </a:r>
            <a:endParaRPr lang="en-US" dirty="0">
              <a:solidFill>
                <a:schemeClr val="bg1"/>
              </a:solidFill>
              <a:cs typeface="Calibri"/>
            </a:endParaRPr>
          </a:p>
          <a:p>
            <a:pPr marL="608965" indent="-414655">
              <a:buAutoNum type="arabicPeriod"/>
            </a:pPr>
            <a:endParaRPr lang="en-US" sz="1200">
              <a:solidFill>
                <a:schemeClr val="bg1"/>
              </a:solidFill>
            </a:endParaRPr>
          </a:p>
          <a:p>
            <a:pPr marL="608965" indent="-414655">
              <a:buAutoNum type="arabicPeriod"/>
            </a:pPr>
            <a:endParaRPr lang="en-US" sz="1200">
              <a:solidFill>
                <a:schemeClr val="bg1"/>
              </a:solidFill>
            </a:endParaRPr>
          </a:p>
          <a:p>
            <a:pPr marL="608965" indent="-414655">
              <a:buAutoNum type="arabicPeriod"/>
            </a:pPr>
            <a:endParaRPr lang="en-US" sz="1200">
              <a:solidFill>
                <a:schemeClr val="bg1"/>
              </a:solidFill>
            </a:endParaRPr>
          </a:p>
          <a:p>
            <a:pPr marL="608965" indent="-414655">
              <a:buAutoNum type="arabicPeriod"/>
            </a:pPr>
            <a:endParaRPr lang="en-US" sz="1200">
              <a:solidFill>
                <a:schemeClr val="bg1"/>
              </a:solidFill>
            </a:endParaRPr>
          </a:p>
          <a:p>
            <a:pPr marL="608965" indent="-414655">
              <a:buAutoNum type="arabicPeriod"/>
            </a:pPr>
            <a:endParaRPr lang="en-US" sz="1200">
              <a:solidFill>
                <a:schemeClr val="bg1"/>
              </a:solidFill>
            </a:endParaRPr>
          </a:p>
          <a:p>
            <a:pPr marL="608965" indent="-414655">
              <a:buAutoNum type="arabicPeriod"/>
            </a:pPr>
            <a:endParaRPr lang="en-US" sz="1200">
              <a:solidFill>
                <a:schemeClr val="bg1"/>
              </a:solidFill>
            </a:endParaRPr>
          </a:p>
          <a:p>
            <a:pPr marL="608965" indent="-414655">
              <a:buAutoNum type="arabicPeriod"/>
            </a:pPr>
            <a:endParaRPr lang="en-US" sz="1200">
              <a:solidFill>
                <a:schemeClr val="bg1"/>
              </a:solidFill>
            </a:endParaRPr>
          </a:p>
          <a:p>
            <a:pPr marL="194310" indent="0">
              <a:buNone/>
            </a:pPr>
            <a:r>
              <a:rPr lang="en-US" sz="1200" dirty="0">
                <a:solidFill>
                  <a:schemeClr val="bg1"/>
                </a:solidFill>
              </a:rPr>
              <a:t>Arao, B., Clemens, K., (2013). From Safe Spaces to Brave Spaces: A New Way to Frame Dialogue Around Social Justice. In </a:t>
            </a:r>
            <a:r>
              <a:rPr lang="en-US" sz="1200" dirty="0" err="1">
                <a:solidFill>
                  <a:schemeClr val="bg1"/>
                </a:solidFill>
              </a:rPr>
              <a:t>Landreman</a:t>
            </a:r>
            <a:r>
              <a:rPr lang="en-US" sz="1200" dirty="0">
                <a:solidFill>
                  <a:schemeClr val="bg1"/>
                </a:solidFill>
              </a:rPr>
              <a:t>, L, (Ed.), </a:t>
            </a:r>
            <a:r>
              <a:rPr lang="en-US" sz="1200" i="1" dirty="0">
                <a:solidFill>
                  <a:schemeClr val="bg1"/>
                </a:solidFill>
              </a:rPr>
              <a:t>The Art of Effective Facilitation: Reflections from Social Justice Educators</a:t>
            </a:r>
            <a:r>
              <a:rPr lang="en-US" sz="1200" dirty="0">
                <a:solidFill>
                  <a:schemeClr val="bg1"/>
                </a:solidFill>
              </a:rPr>
              <a:t> (pp. 135-150).</a:t>
            </a:r>
            <a:r>
              <a:rPr lang="en-US" sz="1200" i="1" dirty="0">
                <a:solidFill>
                  <a:schemeClr val="bg1"/>
                </a:solidFill>
              </a:rPr>
              <a:t> </a:t>
            </a:r>
            <a:r>
              <a:rPr lang="en-US" sz="1200" dirty="0">
                <a:solidFill>
                  <a:schemeClr val="bg1"/>
                </a:solidFill>
              </a:rPr>
              <a:t>Stylus Publishing.</a:t>
            </a:r>
            <a:endParaRPr lang="en-US" sz="1200" dirty="0">
              <a:solidFill>
                <a:schemeClr val="bg1"/>
              </a:solidFill>
              <a:cs typeface="Calibri"/>
            </a:endParaRPr>
          </a:p>
        </p:txBody>
      </p:sp>
    </p:spTree>
    <p:extLst>
      <p:ext uri="{BB962C8B-B14F-4D97-AF65-F5344CB8AC3E}">
        <p14:creationId xmlns:p14="http://schemas.microsoft.com/office/powerpoint/2010/main" val="16410023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90D62E-4599-27EE-028B-F56CC400BEBD}"/>
              </a:ext>
            </a:extLst>
          </p:cNvPr>
          <p:cNvSpPr>
            <a:spLocks noGrp="1"/>
          </p:cNvSpPr>
          <p:nvPr>
            <p:ph type="title"/>
          </p:nvPr>
        </p:nvSpPr>
        <p:spPr>
          <a:xfrm>
            <a:off x="2311147" y="365760"/>
            <a:ext cx="7569706" cy="1288238"/>
          </a:xfrm>
        </p:spPr>
        <p:txBody>
          <a:bodyPr anchor="ctr">
            <a:normAutofit/>
          </a:bodyPr>
          <a:lstStyle/>
          <a:p>
            <a:pPr algn="ctr"/>
            <a:r>
              <a:rPr lang="en-US" b="1" dirty="0">
                <a:ea typeface="+mj-lt"/>
                <a:cs typeface="+mj-lt"/>
              </a:rPr>
              <a:t>What is Facilitation?</a:t>
            </a:r>
            <a:endParaRPr lang="en-US"/>
          </a:p>
        </p:txBody>
      </p:sp>
      <p:sp>
        <p:nvSpPr>
          <p:cNvPr id="3" name="Content Placeholder 2">
            <a:extLst>
              <a:ext uri="{FF2B5EF4-FFF2-40B4-BE49-F238E27FC236}">
                <a16:creationId xmlns:a16="http://schemas.microsoft.com/office/drawing/2014/main" id="{453A10C0-C872-60EA-38BD-9B5DBEEA0075}"/>
              </a:ext>
            </a:extLst>
          </p:cNvPr>
          <p:cNvSpPr>
            <a:spLocks noGrp="1"/>
          </p:cNvSpPr>
          <p:nvPr>
            <p:ph idx="1"/>
          </p:nvPr>
        </p:nvSpPr>
        <p:spPr>
          <a:xfrm>
            <a:off x="2165569" y="1956816"/>
            <a:ext cx="7860863" cy="4024884"/>
          </a:xfrm>
        </p:spPr>
        <p:txBody>
          <a:bodyPr vert="horz" lIns="91440" tIns="45720" rIns="91440" bIns="45720" rtlCol="0" anchor="t">
            <a:normAutofit/>
          </a:bodyPr>
          <a:lstStyle/>
          <a:p>
            <a:endParaRPr lang="en-US" sz="2200" b="1">
              <a:cs typeface="Calibri" panose="020F0502020204030204"/>
            </a:endParaRPr>
          </a:p>
          <a:p>
            <a:r>
              <a:rPr lang="en-US" sz="2200" dirty="0">
                <a:ea typeface="+mn-lt"/>
                <a:cs typeface="+mn-lt"/>
              </a:rPr>
              <a:t>Workshop facilitation is about helping a group to gain skills and knowledge. Unlike the stereotype role of a school teacher, it's not about being in charge. You don't even need to be an expert in the workshop topic (although it can often help). The key to good facilitation is that you and the participants are equals - you all share responsibility to create a good learning experience.</a:t>
            </a:r>
            <a:endParaRPr lang="en-US" sz="2200" dirty="0"/>
          </a:p>
          <a:p>
            <a:endParaRPr lang="en-US" sz="2200">
              <a:cs typeface="Calibri"/>
            </a:endParaRPr>
          </a:p>
          <a:p>
            <a:pPr marL="0" indent="0">
              <a:buNone/>
            </a:pPr>
            <a:endParaRPr lang="en-US" sz="1400" dirty="0">
              <a:cs typeface="Calibri"/>
            </a:endParaRPr>
          </a:p>
          <a:p>
            <a:pPr marL="0" indent="0">
              <a:buNone/>
            </a:pPr>
            <a:endParaRPr lang="en-US" sz="1400" dirty="0"/>
          </a:p>
          <a:p>
            <a:endParaRPr lang="en-US" sz="2200">
              <a:cs typeface="Calibri"/>
            </a:endParaRPr>
          </a:p>
        </p:txBody>
      </p:sp>
      <p:sp>
        <p:nvSpPr>
          <p:cNvPr id="4" name="TextBox 3">
            <a:extLst>
              <a:ext uri="{FF2B5EF4-FFF2-40B4-BE49-F238E27FC236}">
                <a16:creationId xmlns:a16="http://schemas.microsoft.com/office/drawing/2014/main" id="{710071F2-4173-B3D0-4D95-0C665E2CDF1F}"/>
              </a:ext>
            </a:extLst>
          </p:cNvPr>
          <p:cNvSpPr txBox="1"/>
          <p:nvPr/>
        </p:nvSpPr>
        <p:spPr>
          <a:xfrm>
            <a:off x="2607733" y="6491817"/>
            <a:ext cx="7061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https://www.seedsforchange.org.uk/facilitatingworkshops</a:t>
            </a:r>
            <a:endParaRPr lang="en-US" dirty="0"/>
          </a:p>
        </p:txBody>
      </p:sp>
    </p:spTree>
    <p:extLst>
      <p:ext uri="{BB962C8B-B14F-4D97-AF65-F5344CB8AC3E}">
        <p14:creationId xmlns:p14="http://schemas.microsoft.com/office/powerpoint/2010/main" val="40186205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801A-ABC6-2F9A-BC2E-2620FA67D935}"/>
              </a:ext>
            </a:extLst>
          </p:cNvPr>
          <p:cNvSpPr>
            <a:spLocks noGrp="1"/>
          </p:cNvSpPr>
          <p:nvPr>
            <p:ph type="title"/>
          </p:nvPr>
        </p:nvSpPr>
        <p:spPr>
          <a:xfrm>
            <a:off x="6234330" y="277808"/>
            <a:ext cx="5314536" cy="1325563"/>
          </a:xfrm>
        </p:spPr>
        <p:txBody>
          <a:bodyPr>
            <a:normAutofit/>
          </a:bodyPr>
          <a:lstStyle/>
          <a:p>
            <a:r>
              <a:rPr lang="en-US" dirty="0">
                <a:cs typeface="Calibri Light"/>
              </a:rPr>
              <a:t>3 Myths about Facilitation</a:t>
            </a:r>
            <a:endParaRPr lang="en-US"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ilhouette facing the explosion">
            <a:extLst>
              <a:ext uri="{FF2B5EF4-FFF2-40B4-BE49-F238E27FC236}">
                <a16:creationId xmlns:a16="http://schemas.microsoft.com/office/drawing/2014/main" id="{3BC3B748-2219-BB49-8E3D-027B776FE390}"/>
              </a:ext>
            </a:extLst>
          </p:cNvPr>
          <p:cNvPicPr>
            <a:picLocks noChangeAspect="1"/>
          </p:cNvPicPr>
          <p:nvPr/>
        </p:nvPicPr>
        <p:blipFill rotWithShape="1">
          <a:blip r:embed="rId2"/>
          <a:srcRect l="30294" r="15578" b="4"/>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75222854-ADB4-5B60-A35F-4B2C17A56575}"/>
              </a:ext>
            </a:extLst>
          </p:cNvPr>
          <p:cNvSpPr>
            <a:spLocks noGrp="1"/>
          </p:cNvSpPr>
          <p:nvPr>
            <p:ph idx="1"/>
          </p:nvPr>
        </p:nvSpPr>
        <p:spPr>
          <a:xfrm>
            <a:off x="5669398" y="1976846"/>
            <a:ext cx="5879474" cy="4781677"/>
          </a:xfrm>
        </p:spPr>
        <p:txBody>
          <a:bodyPr vert="horz" lIns="91440" tIns="45720" rIns="91440" bIns="45720" rtlCol="0" anchor="t">
            <a:normAutofit fontScale="92500" lnSpcReduction="20000"/>
          </a:bodyPr>
          <a:lstStyle/>
          <a:p>
            <a:r>
              <a:rPr lang="en-US" sz="2400" dirty="0">
                <a:cs typeface="Calibri"/>
              </a:rPr>
              <a:t>Myth #1: You need to come up with the best solution if you're the facilitator.</a:t>
            </a:r>
          </a:p>
          <a:p>
            <a:pPr lvl="1" indent="0"/>
            <a:r>
              <a:rPr lang="en-US" dirty="0">
                <a:cs typeface="Calibri"/>
              </a:rPr>
              <a:t>Be the guide, not the hero.</a:t>
            </a:r>
          </a:p>
          <a:p>
            <a:pPr marL="0" indent="0">
              <a:buNone/>
            </a:pPr>
            <a:endParaRPr lang="en-US" sz="2400" dirty="0">
              <a:cs typeface="Calibri"/>
            </a:endParaRPr>
          </a:p>
          <a:p>
            <a:r>
              <a:rPr lang="en-US" sz="2400" dirty="0">
                <a:cs typeface="Calibri"/>
              </a:rPr>
              <a:t>Myth #2: The facilitator needs to be a subject matter expert.</a:t>
            </a:r>
          </a:p>
          <a:p>
            <a:pPr lvl="1" indent="0"/>
            <a:r>
              <a:rPr lang="en-US" dirty="0">
                <a:cs typeface="Calibri"/>
              </a:rPr>
              <a:t>This is more about the critical thinking process. </a:t>
            </a:r>
          </a:p>
          <a:p>
            <a:endParaRPr lang="en-US" sz="2400" dirty="0">
              <a:cs typeface="Calibri"/>
            </a:endParaRPr>
          </a:p>
          <a:p>
            <a:r>
              <a:rPr lang="en-US" sz="2400" dirty="0">
                <a:cs typeface="Calibri"/>
              </a:rPr>
              <a:t>Myth #3: You need to be an extrovert to be a good facilitator.</a:t>
            </a:r>
          </a:p>
          <a:p>
            <a:pPr lvl="1" indent="0"/>
            <a:r>
              <a:rPr lang="en-US" dirty="0">
                <a:cs typeface="Calibri"/>
              </a:rPr>
              <a:t>The group members, NOT you should be doing most of the talking.</a:t>
            </a:r>
          </a:p>
          <a:p>
            <a:pPr lvl="1" indent="0"/>
            <a:endParaRPr lang="en-US" dirty="0">
              <a:ea typeface="+mn-lt"/>
              <a:cs typeface="+mn-lt"/>
            </a:endParaRPr>
          </a:p>
          <a:p>
            <a:pPr lvl="1" indent="0">
              <a:buNone/>
            </a:pPr>
            <a:endParaRPr lang="en-US" sz="1100">
              <a:ea typeface="+mn-lt"/>
              <a:cs typeface="+mn-lt"/>
            </a:endParaRPr>
          </a:p>
          <a:p>
            <a:pPr lvl="1" indent="0">
              <a:buNone/>
            </a:pPr>
            <a:endParaRPr lang="en-US" sz="1100">
              <a:ea typeface="+mn-lt"/>
              <a:cs typeface="+mn-lt"/>
            </a:endParaRPr>
          </a:p>
          <a:p>
            <a:pPr lvl="1" indent="0">
              <a:buNone/>
            </a:pPr>
            <a:r>
              <a:rPr lang="en-US" sz="1100" dirty="0">
                <a:ea typeface="+mn-lt"/>
                <a:cs typeface="+mn-lt"/>
              </a:rPr>
              <a:t>https://www.workshopper.com/post/the-ultimate-guide-to-facilitation</a:t>
            </a:r>
            <a:endParaRPr lang="en-US" sz="1100" dirty="0">
              <a:cs typeface="Calibri"/>
            </a:endParaRPr>
          </a:p>
        </p:txBody>
      </p:sp>
    </p:spTree>
    <p:extLst>
      <p:ext uri="{BB962C8B-B14F-4D97-AF65-F5344CB8AC3E}">
        <p14:creationId xmlns:p14="http://schemas.microsoft.com/office/powerpoint/2010/main" val="330933417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42239-48CC-1CF8-38BB-34249F133ED8}"/>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300" kern="1200">
                <a:solidFill>
                  <a:schemeClr val="bg1"/>
                </a:solidFill>
                <a:latin typeface="+mj-lt"/>
                <a:ea typeface="+mj-ea"/>
                <a:cs typeface="+mj-cs"/>
              </a:rPr>
              <a:t>A Useful Framework for Facilitation</a:t>
            </a:r>
          </a:p>
        </p:txBody>
      </p:sp>
      <p:cxnSp>
        <p:nvCxnSpPr>
          <p:cNvPr id="30" name="Straight Connector 29">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801535-7DF4-057A-F37F-32445066663B}"/>
              </a:ext>
            </a:extLst>
          </p:cNvPr>
          <p:cNvSpPr txBox="1"/>
          <p:nvPr/>
        </p:nvSpPr>
        <p:spPr>
          <a:xfrm>
            <a:off x="593610" y="2121763"/>
            <a:ext cx="3822192" cy="377301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57150">
              <a:lnSpc>
                <a:spcPct val="90000"/>
              </a:lnSpc>
              <a:spcAft>
                <a:spcPts val="600"/>
              </a:spcAft>
            </a:pPr>
            <a:endParaRPr lang="en-US" sz="2000" dirty="0">
              <a:solidFill>
                <a:schemeClr val="bg1"/>
              </a:solidFill>
              <a:cs typeface="Calibri"/>
            </a:endParaRPr>
          </a:p>
          <a:p>
            <a:pPr indent="-228600">
              <a:lnSpc>
                <a:spcPct val="90000"/>
              </a:lnSpc>
              <a:buFont typeface="Arial" panose="020B0604020202020204" pitchFamily="34" charset="0"/>
              <a:buChar char="•"/>
            </a:pPr>
            <a:endParaRPr lang="en-US" sz="2000">
              <a:solidFill>
                <a:schemeClr val="bg1"/>
              </a:solidFill>
            </a:endParaRPr>
          </a:p>
        </p:txBody>
      </p:sp>
      <p:pic>
        <p:nvPicPr>
          <p:cNvPr id="8" name="Picture 9" descr="Diagram&#10;&#10;Description automatically generated">
            <a:extLst>
              <a:ext uri="{FF2B5EF4-FFF2-40B4-BE49-F238E27FC236}">
                <a16:creationId xmlns:a16="http://schemas.microsoft.com/office/drawing/2014/main" id="{34E27966-B945-F661-2132-DF09E8CD97EA}"/>
              </a:ext>
            </a:extLst>
          </p:cNvPr>
          <p:cNvPicPr>
            <a:picLocks noGrp="1" noChangeAspect="1"/>
          </p:cNvPicPr>
          <p:nvPr>
            <p:ph idx="1"/>
          </p:nvPr>
        </p:nvPicPr>
        <p:blipFill rotWithShape="1">
          <a:blip r:embed="rId2"/>
          <a:srcRect l="6933" r="8507"/>
          <a:stretch/>
        </p:blipFill>
        <p:spPr>
          <a:xfrm>
            <a:off x="5110716" y="1137699"/>
            <a:ext cx="6596652" cy="4427152"/>
          </a:xfrm>
          <a:prstGeom prst="rect">
            <a:avLst/>
          </a:prstGeom>
        </p:spPr>
      </p:pic>
      <p:sp>
        <p:nvSpPr>
          <p:cNvPr id="5" name="TextBox 4">
            <a:extLst>
              <a:ext uri="{FF2B5EF4-FFF2-40B4-BE49-F238E27FC236}">
                <a16:creationId xmlns:a16="http://schemas.microsoft.com/office/drawing/2014/main" id="{4910A653-1746-A77B-A242-FB9D28CF414B}"/>
              </a:ext>
            </a:extLst>
          </p:cNvPr>
          <p:cNvSpPr txBox="1"/>
          <p:nvPr/>
        </p:nvSpPr>
        <p:spPr>
          <a:xfrm>
            <a:off x="7533314" y="1999578"/>
            <a:ext cx="3823525" cy="41715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2000" dirty="0">
              <a:cs typeface="Calibri"/>
            </a:endParaRPr>
          </a:p>
        </p:txBody>
      </p:sp>
      <p:sp>
        <p:nvSpPr>
          <p:cNvPr id="4" name="TextBox 3">
            <a:extLst>
              <a:ext uri="{FF2B5EF4-FFF2-40B4-BE49-F238E27FC236}">
                <a16:creationId xmlns:a16="http://schemas.microsoft.com/office/drawing/2014/main" id="{F6B5272F-2A7F-FB71-E817-C06488B09FCA}"/>
              </a:ext>
            </a:extLst>
          </p:cNvPr>
          <p:cNvSpPr txBox="1"/>
          <p:nvPr/>
        </p:nvSpPr>
        <p:spPr>
          <a:xfrm>
            <a:off x="-5255" y="6484884"/>
            <a:ext cx="74728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ea typeface="+mn-lt"/>
                <a:cs typeface="+mn-lt"/>
                <a:hlinkClick r:id="rId3">
                  <a:extLst>
                    <a:ext uri="{A12FA001-AC4F-418D-AE19-62706E023703}">
                      <ahyp:hlinkClr xmlns:ahyp="http://schemas.microsoft.com/office/drawing/2018/hyperlinkcolor" val="tx"/>
                    </a:ext>
                  </a:extLst>
                </a:hlinkClick>
              </a:rPr>
              <a:t>https://www.nngroup.com/articles/workshop-facilitation-101/</a:t>
            </a:r>
            <a:endParaRPr lang="en-US">
              <a:solidFill>
                <a:schemeClr val="bg1"/>
              </a:solidFill>
            </a:endParaRPr>
          </a:p>
        </p:txBody>
      </p:sp>
    </p:spTree>
    <p:extLst>
      <p:ext uri="{BB962C8B-B14F-4D97-AF65-F5344CB8AC3E}">
        <p14:creationId xmlns:p14="http://schemas.microsoft.com/office/powerpoint/2010/main" val="341546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Graphical user interface, text, application, chat or text message&#10;&#10;Description automatically generated">
            <a:extLst>
              <a:ext uri="{FF2B5EF4-FFF2-40B4-BE49-F238E27FC236}">
                <a16:creationId xmlns:a16="http://schemas.microsoft.com/office/drawing/2014/main" id="{A5D9EA95-EB93-DCF9-C883-5777FD2D2263}"/>
              </a:ext>
            </a:extLst>
          </p:cNvPr>
          <p:cNvPicPr>
            <a:picLocks noGrp="1" noChangeAspect="1"/>
          </p:cNvPicPr>
          <p:nvPr>
            <p:ph idx="4294967295"/>
          </p:nvPr>
        </p:nvPicPr>
        <p:blipFill>
          <a:blip r:embed="rId2"/>
          <a:stretch>
            <a:fillRect/>
          </a:stretch>
        </p:blipFill>
        <p:spPr>
          <a:xfrm>
            <a:off x="864950" y="643466"/>
            <a:ext cx="10462099" cy="5571067"/>
          </a:xfrm>
          <a:prstGeom prst="rect">
            <a:avLst/>
          </a:prstGeom>
        </p:spPr>
      </p:pic>
      <p:sp>
        <p:nvSpPr>
          <p:cNvPr id="5" name="TextBox 4">
            <a:extLst>
              <a:ext uri="{FF2B5EF4-FFF2-40B4-BE49-F238E27FC236}">
                <a16:creationId xmlns:a16="http://schemas.microsoft.com/office/drawing/2014/main" id="{3B452C0D-9083-448B-8E85-F56FC3E7DFBB}"/>
              </a:ext>
            </a:extLst>
          </p:cNvPr>
          <p:cNvSpPr txBox="1"/>
          <p:nvPr/>
        </p:nvSpPr>
        <p:spPr>
          <a:xfrm>
            <a:off x="3717" y="6545766"/>
            <a:ext cx="48247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https://www.nngroup.com/articles/workshop-facilitation-101/</a:t>
            </a:r>
            <a:endParaRPr lang="en-US" dirty="0"/>
          </a:p>
        </p:txBody>
      </p:sp>
    </p:spTree>
    <p:extLst>
      <p:ext uri="{BB962C8B-B14F-4D97-AF65-F5344CB8AC3E}">
        <p14:creationId xmlns:p14="http://schemas.microsoft.com/office/powerpoint/2010/main" val="122812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a:extLst>
              <a:ext uri="{FF2B5EF4-FFF2-40B4-BE49-F238E27FC236}">
                <a16:creationId xmlns:a16="http://schemas.microsoft.com/office/drawing/2014/main" id="{FA803052-79EC-A113-884E-71D10F59E0AB}"/>
              </a:ext>
            </a:extLst>
          </p:cNvPr>
          <p:cNvPicPr>
            <a:picLocks noGrp="1" noChangeAspect="1"/>
          </p:cNvPicPr>
          <p:nvPr>
            <p:ph idx="4294967295"/>
          </p:nvPr>
        </p:nvPicPr>
        <p:blipFill>
          <a:blip r:embed="rId2"/>
          <a:stretch>
            <a:fillRect/>
          </a:stretch>
        </p:blipFill>
        <p:spPr>
          <a:xfrm>
            <a:off x="762000" y="877771"/>
            <a:ext cx="10667381" cy="4834558"/>
          </a:xfrm>
        </p:spPr>
      </p:pic>
      <p:sp>
        <p:nvSpPr>
          <p:cNvPr id="5" name="TextBox 4">
            <a:extLst>
              <a:ext uri="{FF2B5EF4-FFF2-40B4-BE49-F238E27FC236}">
                <a16:creationId xmlns:a16="http://schemas.microsoft.com/office/drawing/2014/main" id="{8002C1F7-5D75-8CE2-7F0F-10BA8E5E2A98}"/>
              </a:ext>
            </a:extLst>
          </p:cNvPr>
          <p:cNvSpPr txBox="1"/>
          <p:nvPr/>
        </p:nvSpPr>
        <p:spPr>
          <a:xfrm>
            <a:off x="3717" y="6545766"/>
            <a:ext cx="474112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https://www.nngroup.com/articles/workshop-facilitation-101/</a:t>
            </a:r>
            <a:endParaRPr lang="en-US" sz="1400" dirty="0">
              <a:cs typeface="Calibri" panose="020F0502020204030204"/>
            </a:endParaRPr>
          </a:p>
        </p:txBody>
      </p:sp>
    </p:spTree>
    <p:extLst>
      <p:ext uri="{BB962C8B-B14F-4D97-AF65-F5344CB8AC3E}">
        <p14:creationId xmlns:p14="http://schemas.microsoft.com/office/powerpoint/2010/main" val="75703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4015873E-6923-B706-BFED-56E0B1ADC576}"/>
              </a:ext>
            </a:extLst>
          </p:cNvPr>
          <p:cNvPicPr>
            <a:picLocks noChangeAspect="1"/>
          </p:cNvPicPr>
          <p:nvPr/>
        </p:nvPicPr>
        <p:blipFill>
          <a:blip r:embed="rId2"/>
          <a:stretch>
            <a:fillRect/>
          </a:stretch>
        </p:blipFill>
        <p:spPr>
          <a:xfrm>
            <a:off x="886522" y="591142"/>
            <a:ext cx="10409663" cy="5489864"/>
          </a:xfrm>
          <a:prstGeom prst="rect">
            <a:avLst/>
          </a:prstGeom>
        </p:spPr>
      </p:pic>
      <p:sp>
        <p:nvSpPr>
          <p:cNvPr id="3" name="TextBox 2">
            <a:extLst>
              <a:ext uri="{FF2B5EF4-FFF2-40B4-BE49-F238E27FC236}">
                <a16:creationId xmlns:a16="http://schemas.microsoft.com/office/drawing/2014/main" id="{D22315C0-A2C7-5DC6-7D24-2CF1844A3DAC}"/>
              </a:ext>
            </a:extLst>
          </p:cNvPr>
          <p:cNvSpPr txBox="1"/>
          <p:nvPr/>
        </p:nvSpPr>
        <p:spPr>
          <a:xfrm>
            <a:off x="133815" y="65178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TextBox 4">
            <a:extLst>
              <a:ext uri="{FF2B5EF4-FFF2-40B4-BE49-F238E27FC236}">
                <a16:creationId xmlns:a16="http://schemas.microsoft.com/office/drawing/2014/main" id="{C3CE219B-F0EF-01C1-E146-272658126B3E}"/>
              </a:ext>
            </a:extLst>
          </p:cNvPr>
          <p:cNvSpPr txBox="1"/>
          <p:nvPr/>
        </p:nvSpPr>
        <p:spPr>
          <a:xfrm>
            <a:off x="3717" y="6545766"/>
            <a:ext cx="48247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https://www.nngroup.com/articles/workshop-facilitation-101/</a:t>
            </a:r>
            <a:endParaRPr lang="en-US" dirty="0"/>
          </a:p>
        </p:txBody>
      </p:sp>
    </p:spTree>
    <p:extLst>
      <p:ext uri="{BB962C8B-B14F-4D97-AF65-F5344CB8AC3E}">
        <p14:creationId xmlns:p14="http://schemas.microsoft.com/office/powerpoint/2010/main" val="361185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7E9255-33AD-7ABF-6C48-809C7134F326}"/>
              </a:ext>
            </a:extLst>
          </p:cNvPr>
          <p:cNvSpPr>
            <a:spLocks noGrp="1"/>
          </p:cNvSpPr>
          <p:nvPr>
            <p:ph type="title"/>
          </p:nvPr>
        </p:nvSpPr>
        <p:spPr>
          <a:xfrm>
            <a:off x="2311147" y="365760"/>
            <a:ext cx="7569706" cy="1288238"/>
          </a:xfrm>
        </p:spPr>
        <p:txBody>
          <a:bodyPr anchor="ctr">
            <a:normAutofit/>
          </a:bodyPr>
          <a:lstStyle/>
          <a:p>
            <a:pPr algn="ctr"/>
            <a:r>
              <a:rPr lang="en-US" dirty="0">
                <a:cs typeface="Calibri Light"/>
              </a:rPr>
              <a:t>Tips For Getting Started</a:t>
            </a:r>
            <a:endParaRPr lang="en-US"/>
          </a:p>
        </p:txBody>
      </p:sp>
      <p:sp>
        <p:nvSpPr>
          <p:cNvPr id="3" name="Content Placeholder 2">
            <a:extLst>
              <a:ext uri="{FF2B5EF4-FFF2-40B4-BE49-F238E27FC236}">
                <a16:creationId xmlns:a16="http://schemas.microsoft.com/office/drawing/2014/main" id="{DB22F2AE-252F-C363-65D5-A0C23EADA760}"/>
              </a:ext>
            </a:extLst>
          </p:cNvPr>
          <p:cNvSpPr>
            <a:spLocks noGrp="1"/>
          </p:cNvSpPr>
          <p:nvPr>
            <p:ph idx="1"/>
          </p:nvPr>
        </p:nvSpPr>
        <p:spPr>
          <a:xfrm>
            <a:off x="2165569" y="1956816"/>
            <a:ext cx="7860863" cy="4024884"/>
          </a:xfrm>
        </p:spPr>
        <p:txBody>
          <a:bodyPr vert="horz" lIns="91440" tIns="45720" rIns="91440" bIns="45720" rtlCol="0" anchor="t">
            <a:normAutofit/>
          </a:bodyPr>
          <a:lstStyle/>
          <a:p>
            <a:r>
              <a:rPr lang="en-US" sz="2200">
                <a:cs typeface="Calibri"/>
              </a:rPr>
              <a:t>Once separated into smaller groups, introduce yourself. </a:t>
            </a:r>
          </a:p>
          <a:p>
            <a:r>
              <a:rPr lang="en-US" sz="2200">
                <a:cs typeface="Calibri"/>
              </a:rPr>
              <a:t>Start with group member introductions and an ice breaker to help everyone settle into the group and become a little more comfortable. </a:t>
            </a:r>
          </a:p>
          <a:p>
            <a:pPr lvl="1" indent="0"/>
            <a:r>
              <a:rPr lang="en-US" sz="2200">
                <a:cs typeface="Calibri"/>
              </a:rPr>
              <a:t>Example: Have everyone introduce themselves with name and favorite ice cream flavor/Ohio season/favorite food/animal etc.</a:t>
            </a:r>
          </a:p>
          <a:p>
            <a:r>
              <a:rPr lang="en-US" sz="2200">
                <a:cs typeface="Calibri"/>
              </a:rPr>
              <a:t>Write down everyone's names/pronunciation for yourself so you can be specific in your identification of individuals during the conversation. </a:t>
            </a:r>
          </a:p>
          <a:p>
            <a:r>
              <a:rPr lang="en-US" sz="2200">
                <a:cs typeface="Calibri"/>
              </a:rPr>
              <a:t>Establish what your role will be during the discussion.</a:t>
            </a:r>
          </a:p>
          <a:p>
            <a:endParaRPr lang="en-US" sz="2200">
              <a:cs typeface="Calibri"/>
            </a:endParaRPr>
          </a:p>
        </p:txBody>
      </p:sp>
    </p:spTree>
    <p:extLst>
      <p:ext uri="{BB962C8B-B14F-4D97-AF65-F5344CB8AC3E}">
        <p14:creationId xmlns:p14="http://schemas.microsoft.com/office/powerpoint/2010/main" val="192174576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243"/>
        <p:cNvGrpSpPr/>
        <p:nvPr/>
      </p:nvGrpSpPr>
      <p:grpSpPr>
        <a:xfrm>
          <a:off x="0" y="0"/>
          <a:ext cx="0" cy="0"/>
          <a:chOff x="0" y="0"/>
          <a:chExt cx="0" cy="0"/>
        </a:xfrm>
      </p:grpSpPr>
      <p:sp>
        <p:nvSpPr>
          <p:cNvPr id="122" name="Freeform: Shape 121">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4" name="Freeform: Shape 123">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4" name="Google Shape;244;p31"/>
          <p:cNvSpPr txBox="1">
            <a:spLocks noGrp="1"/>
          </p:cNvSpPr>
          <p:nvPr>
            <p:ph type="title"/>
          </p:nvPr>
        </p:nvSpPr>
        <p:spPr>
          <a:xfrm>
            <a:off x="804671" y="365125"/>
            <a:ext cx="3405821" cy="3117038"/>
          </a:xfrm>
          <a:prstGeom prst="rect">
            <a:avLst/>
          </a:prstGeom>
        </p:spPr>
        <p:txBody>
          <a:bodyPr spcFirstLastPara="1" lIns="121900" tIns="121900" rIns="121900" bIns="121900" anchor="ctr" anchorCtr="0">
            <a:normAutofit/>
          </a:bodyPr>
          <a:lstStyle/>
          <a:p>
            <a:r>
              <a:rPr lang="en" b="1"/>
              <a:t>Guiding Principles</a:t>
            </a:r>
            <a:endParaRPr b="1"/>
          </a:p>
        </p:txBody>
      </p:sp>
      <p:sp>
        <p:nvSpPr>
          <p:cNvPr id="245" name="Google Shape;245;p31"/>
          <p:cNvSpPr txBox="1">
            <a:spLocks noGrp="1"/>
          </p:cNvSpPr>
          <p:nvPr>
            <p:ph idx="1"/>
          </p:nvPr>
        </p:nvSpPr>
        <p:spPr>
          <a:xfrm>
            <a:off x="6400495" y="-4337"/>
            <a:ext cx="5156364" cy="6790049"/>
          </a:xfrm>
          <a:prstGeom prst="rect">
            <a:avLst/>
          </a:prstGeom>
        </p:spPr>
        <p:txBody>
          <a:bodyPr spcFirstLastPara="1" lIns="121900" tIns="121900" rIns="121900" bIns="121900" anchor="ctr" anchorCtr="0">
            <a:normAutofit fontScale="92500"/>
          </a:bodyPr>
          <a:lstStyle/>
          <a:p>
            <a:pPr marL="0" indent="0">
              <a:buClr>
                <a:schemeClr val="lt1"/>
              </a:buClr>
              <a:buSzPts val="1800"/>
              <a:buNone/>
            </a:pPr>
            <a:endParaRPr lang="en-US" sz="2000" b="1" dirty="0">
              <a:cs typeface="Calibri" panose="020F0502020204030204"/>
            </a:endParaRPr>
          </a:p>
          <a:p>
            <a:pPr indent="-456565">
              <a:buClr>
                <a:srgbClr val="FFFFFF"/>
              </a:buClr>
              <a:buSzPts val="1800"/>
            </a:pPr>
            <a:endParaRPr lang="en-US" sz="2000" b="1" dirty="0">
              <a:cs typeface="Calibri" panose="020F0502020204030204"/>
            </a:endParaRPr>
          </a:p>
          <a:p>
            <a:pPr indent="-456565">
              <a:buClr>
                <a:srgbClr val="FFFFFF"/>
              </a:buClr>
              <a:buSzPts val="1800"/>
            </a:pPr>
            <a:r>
              <a:rPr lang="en-US" sz="2400" b="1" dirty="0">
                <a:solidFill>
                  <a:srgbClr val="0070C0"/>
                </a:solidFill>
              </a:rPr>
              <a:t>Cognitive dissonance:</a:t>
            </a:r>
            <a:r>
              <a:rPr lang="en-US" sz="2400" dirty="0"/>
              <a:t> psychological discomfort resulting from incongruous beliefs and attitudes held simultaneously. </a:t>
            </a:r>
            <a:endParaRPr lang="en-US" sz="2400" dirty="0">
              <a:cs typeface="Calibri"/>
            </a:endParaRPr>
          </a:p>
          <a:p>
            <a:pPr lvl="1">
              <a:buClr>
                <a:schemeClr val="lt1"/>
              </a:buClr>
              <a:buSzPts val="1800"/>
            </a:pPr>
            <a:r>
              <a:rPr lang="en-US" dirty="0"/>
              <a:t>growth may occur when one encounters an experience, idea, perspective, or identity with which one is unfamiliar.</a:t>
            </a:r>
            <a:endParaRPr lang="en-US" dirty="0">
              <a:cs typeface="Calibri"/>
            </a:endParaRPr>
          </a:p>
          <a:p>
            <a:pPr marL="457200" lvl="1" indent="0">
              <a:buClr>
                <a:srgbClr val="FFFFFF"/>
              </a:buClr>
              <a:buSzPts val="1800"/>
              <a:buNone/>
            </a:pPr>
            <a:endParaRPr lang="en-US" dirty="0">
              <a:cs typeface="Calibri"/>
            </a:endParaRPr>
          </a:p>
          <a:p>
            <a:pPr indent="-456565">
              <a:buClr>
                <a:schemeClr val="lt1"/>
              </a:buClr>
              <a:buSzPts val="1800"/>
            </a:pPr>
            <a:r>
              <a:rPr lang="en-US" sz="2400" b="1" dirty="0">
                <a:solidFill>
                  <a:srgbClr val="0070C0"/>
                </a:solidFill>
              </a:rPr>
              <a:t>Critical reflection:</a:t>
            </a:r>
            <a:r>
              <a:rPr lang="en-US" sz="2400" b="1" dirty="0"/>
              <a:t> </a:t>
            </a:r>
            <a:r>
              <a:rPr lang="en-US" sz="2400" dirty="0"/>
              <a:t>analysis of personal assumptions, biases, values, and perspectives.</a:t>
            </a:r>
            <a:endParaRPr lang="en-US" sz="2400" dirty="0">
              <a:cs typeface="Calibri"/>
            </a:endParaRPr>
          </a:p>
          <a:p>
            <a:pPr marL="0" indent="0">
              <a:buClr>
                <a:srgbClr val="FFFFFF"/>
              </a:buClr>
              <a:buSzPts val="1800"/>
              <a:buNone/>
            </a:pPr>
            <a:endParaRPr lang="en-US" sz="2400" dirty="0">
              <a:cs typeface="Calibri"/>
            </a:endParaRPr>
          </a:p>
          <a:p>
            <a:pPr indent="-456565">
              <a:buClr>
                <a:schemeClr val="lt1"/>
              </a:buClr>
              <a:buSzPts val="1800"/>
            </a:pPr>
            <a:r>
              <a:rPr lang="en-US" sz="2400" b="1" dirty="0">
                <a:solidFill>
                  <a:srgbClr val="0070C0"/>
                </a:solidFill>
              </a:rPr>
              <a:t>Critical consciousness:</a:t>
            </a:r>
            <a:r>
              <a:rPr lang="en-US" sz="2400" dirty="0"/>
              <a:t> an awareness of the self, others, and the world and a commitment to addressing issues of societal relevance in health care.</a:t>
            </a:r>
            <a:endParaRPr lang="en-US" sz="2400" dirty="0">
              <a:cs typeface="Calibri"/>
            </a:endParaRPr>
          </a:p>
          <a:p>
            <a:pPr marL="151765" indent="0">
              <a:buClr>
                <a:srgbClr val="AF7B51"/>
              </a:buClr>
              <a:buSzPts val="1800"/>
              <a:buNone/>
            </a:pPr>
            <a:endParaRPr lang="en-US" sz="2400" dirty="0">
              <a:cs typeface="Calibri"/>
            </a:endParaRPr>
          </a:p>
          <a:p>
            <a:pPr marL="0" indent="0">
              <a:spcBef>
                <a:spcPts val="2133"/>
              </a:spcBef>
              <a:buNone/>
            </a:pPr>
            <a:endParaRPr lang="en-US" sz="1600">
              <a:cs typeface="Calibri"/>
            </a:endParaRPr>
          </a:p>
          <a:p>
            <a:pPr marL="0" indent="0">
              <a:spcBef>
                <a:spcPts val="2133"/>
              </a:spcBef>
              <a:spcAft>
                <a:spcPts val="2133"/>
              </a:spcAft>
              <a:buNone/>
            </a:pPr>
            <a:endParaRPr lang="en-US" sz="1600">
              <a:cs typeface="Calibri"/>
            </a:endParaRPr>
          </a:p>
        </p:txBody>
      </p:sp>
      <p:sp>
        <p:nvSpPr>
          <p:cNvPr id="2" name="TextBox 1">
            <a:extLst>
              <a:ext uri="{FF2B5EF4-FFF2-40B4-BE49-F238E27FC236}">
                <a16:creationId xmlns:a16="http://schemas.microsoft.com/office/drawing/2014/main" id="{6439FBA9-20AF-81A5-36EE-2D5C60B96C9A}"/>
              </a:ext>
            </a:extLst>
          </p:cNvPr>
          <p:cNvSpPr txBox="1"/>
          <p:nvPr/>
        </p:nvSpPr>
        <p:spPr>
          <a:xfrm>
            <a:off x="-44669" y="6524297"/>
            <a:ext cx="125046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1400" dirty="0">
                <a:ea typeface="+mn-lt"/>
                <a:cs typeface="+mn-lt"/>
              </a:rPr>
              <a:t>Kumagai, A.K. and </a:t>
            </a:r>
            <a:r>
              <a:rPr lang="en" sz="1400" dirty="0" err="1">
                <a:ea typeface="+mn-lt"/>
                <a:cs typeface="+mn-lt"/>
              </a:rPr>
              <a:t>Lypson</a:t>
            </a:r>
            <a:r>
              <a:rPr lang="en" sz="1400" dirty="0">
                <a:ea typeface="+mn-lt"/>
                <a:cs typeface="+mn-lt"/>
              </a:rPr>
              <a:t>, M.L. (2009) Beyond cultural competence: Critical consciousness, social justice, and multicultural education. </a:t>
            </a:r>
            <a:r>
              <a:rPr lang="en" sz="1400" i="1" dirty="0">
                <a:ea typeface="+mn-lt"/>
                <a:cs typeface="+mn-lt"/>
              </a:rPr>
              <a:t>Academic Medicine</a:t>
            </a:r>
            <a:r>
              <a:rPr lang="en" sz="1400" dirty="0">
                <a:ea typeface="+mn-lt"/>
                <a:cs typeface="+mn-lt"/>
              </a:rPr>
              <a:t>, 84:6(782-786).</a:t>
            </a:r>
            <a:endParaRPr lang="en-US" sz="1400" dirty="0">
              <a:ea typeface="+mn-lt"/>
              <a:cs typeface="+mn-lt"/>
            </a:endParaRPr>
          </a:p>
          <a:p>
            <a:pPr algn="l"/>
            <a:endParaRPr lang="en-US" dirty="0">
              <a:cs typeface="Calibri"/>
            </a:endParaRPr>
          </a:p>
        </p:txBody>
      </p:sp>
    </p:spTree>
    <p:extLst>
      <p:ext uri="{BB962C8B-B14F-4D97-AF65-F5344CB8AC3E}">
        <p14:creationId xmlns:p14="http://schemas.microsoft.com/office/powerpoint/2010/main" val="35950450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804673" y="1445494"/>
            <a:ext cx="3616856" cy="4376572"/>
          </a:xfrm>
          <a:prstGeom prst="rect">
            <a:avLst/>
          </a:prstGeom>
        </p:spPr>
        <p:txBody>
          <a:bodyPr spcFirstLastPara="1" lIns="121900" tIns="121900" rIns="121900" bIns="121900" anchor="ctr" anchorCtr="0">
            <a:normAutofit/>
          </a:bodyPr>
          <a:lstStyle/>
          <a:p>
            <a:r>
              <a:rPr lang="en-US" sz="4800" b="1" dirty="0"/>
              <a:t>Workshop 1: Introduction and Identity</a:t>
            </a:r>
            <a:br>
              <a:rPr lang="en-US" sz="4800" b="1" dirty="0"/>
            </a:br>
            <a:endParaRPr lang="en-US" sz="4800" b="1" dirty="0">
              <a:cs typeface="Calibri Light"/>
            </a:endParaRPr>
          </a:p>
        </p:txBody>
      </p:sp>
      <p:sp>
        <p:nvSpPr>
          <p:cNvPr id="91" name="Freeform: Shape 90">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Google Shape;150;p17"/>
          <p:cNvSpPr txBox="1">
            <a:spLocks noGrp="1"/>
          </p:cNvSpPr>
          <p:nvPr>
            <p:ph idx="1"/>
          </p:nvPr>
        </p:nvSpPr>
        <p:spPr>
          <a:xfrm>
            <a:off x="5820103" y="229757"/>
            <a:ext cx="5777731" cy="6468380"/>
          </a:xfrm>
          <a:prstGeom prst="rect">
            <a:avLst/>
          </a:prstGeom>
        </p:spPr>
        <p:txBody>
          <a:bodyPr spcFirstLastPara="1" lIns="121900" tIns="121900" rIns="121900" bIns="121900" anchor="ctr" anchorCtr="0">
            <a:normAutofit/>
          </a:bodyPr>
          <a:lstStyle/>
          <a:p>
            <a:pPr>
              <a:buNone/>
            </a:pPr>
            <a:r>
              <a:rPr lang="en-US" sz="3200" b="1" dirty="0">
                <a:solidFill>
                  <a:schemeClr val="bg1"/>
                </a:solidFill>
                <a:ea typeface="+mn-lt"/>
                <a:cs typeface="+mn-lt"/>
              </a:rPr>
              <a:t>Learning Objectives</a:t>
            </a:r>
            <a:endParaRPr lang="en-US" sz="3200" dirty="0">
              <a:solidFill>
                <a:schemeClr val="bg1"/>
              </a:solidFill>
              <a:ea typeface="+mn-lt"/>
              <a:cs typeface="+mn-lt"/>
            </a:endParaRPr>
          </a:p>
          <a:p>
            <a:pPr>
              <a:buNone/>
            </a:pPr>
            <a:endParaRPr lang="en-US" sz="3200" b="1" dirty="0">
              <a:solidFill>
                <a:schemeClr val="bg1"/>
              </a:solidFill>
              <a:ea typeface="+mn-lt"/>
              <a:cs typeface="+mn-lt"/>
            </a:endParaRPr>
          </a:p>
          <a:p>
            <a:pPr marL="0" indent="0">
              <a:buNone/>
            </a:pPr>
            <a:r>
              <a:rPr lang="en-US" sz="2200" dirty="0">
                <a:solidFill>
                  <a:schemeClr val="bg1"/>
                </a:solidFill>
                <a:ea typeface="+mn-lt"/>
                <a:cs typeface="+mn-lt"/>
              </a:rPr>
              <a:t>Describe the scope and sequence of this workshop series, how it fits into the medical school curriculum and its importance alongside clinical training. </a:t>
            </a:r>
          </a:p>
          <a:p>
            <a:pPr marL="0" indent="0">
              <a:buNone/>
            </a:pPr>
            <a:endParaRPr lang="en-US" sz="2200" dirty="0">
              <a:solidFill>
                <a:schemeClr val="bg1"/>
              </a:solidFill>
              <a:ea typeface="+mn-lt"/>
              <a:cs typeface="+mn-lt"/>
            </a:endParaRPr>
          </a:p>
          <a:p>
            <a:pPr marL="0" indent="0">
              <a:buNone/>
            </a:pPr>
            <a:r>
              <a:rPr lang="en-US" sz="2200" dirty="0">
                <a:solidFill>
                  <a:schemeClr val="bg1"/>
                </a:solidFill>
              </a:rPr>
              <a:t>Identify the guiding principles of this workshop series.</a:t>
            </a:r>
            <a:endParaRPr lang="en-US" sz="2200" dirty="0">
              <a:solidFill>
                <a:schemeClr val="bg1"/>
              </a:solidFill>
              <a:cs typeface="Calibri"/>
            </a:endParaRPr>
          </a:p>
          <a:p>
            <a:pPr marL="0" indent="0">
              <a:buNone/>
            </a:pPr>
            <a:endParaRPr lang="en-US" sz="2200" dirty="0">
              <a:solidFill>
                <a:schemeClr val="bg1"/>
              </a:solidFill>
            </a:endParaRPr>
          </a:p>
          <a:p>
            <a:pPr marL="0" indent="0">
              <a:buNone/>
            </a:pPr>
            <a:r>
              <a:rPr lang="en-US" sz="2200" dirty="0">
                <a:solidFill>
                  <a:schemeClr val="bg1"/>
                </a:solidFill>
              </a:rPr>
              <a:t>Begin to critically self-reflect on one’s individual identity and its role in  shaping perspective.</a:t>
            </a:r>
            <a:endParaRPr lang="en-US" sz="2200">
              <a:solidFill>
                <a:schemeClr val="bg1"/>
              </a:solidFill>
              <a:cs typeface="Calibri"/>
            </a:endParaRPr>
          </a:p>
          <a:p>
            <a:pPr marL="0" indent="0">
              <a:spcAft>
                <a:spcPts val="2133"/>
              </a:spcAft>
              <a:buNone/>
            </a:pPr>
            <a:endParaRPr lang="en-US" sz="2200">
              <a:solidFill>
                <a:schemeClr val="bg1"/>
              </a:solidFill>
              <a:cs typeface="Calibri"/>
            </a:endParaRPr>
          </a:p>
        </p:txBody>
      </p:sp>
    </p:spTree>
    <p:extLst>
      <p:ext uri="{BB962C8B-B14F-4D97-AF65-F5344CB8AC3E}">
        <p14:creationId xmlns:p14="http://schemas.microsoft.com/office/powerpoint/2010/main" val="6485617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22">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4">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FD53FA-3917-FAC7-89D0-EC2844BA08E5}"/>
              </a:ext>
            </a:extLst>
          </p:cNvPr>
          <p:cNvSpPr>
            <a:spLocks noGrp="1"/>
          </p:cNvSpPr>
          <p:nvPr>
            <p:ph type="title"/>
          </p:nvPr>
        </p:nvSpPr>
        <p:spPr>
          <a:xfrm>
            <a:off x="804671" y="2903393"/>
            <a:ext cx="3607841" cy="2625537"/>
          </a:xfrm>
        </p:spPr>
        <p:txBody>
          <a:bodyPr anchor="b">
            <a:normAutofit/>
          </a:bodyPr>
          <a:lstStyle/>
          <a:p>
            <a:r>
              <a:rPr lang="en-US" sz="4800">
                <a:cs typeface="Calibri Light"/>
              </a:rPr>
              <a:t>ICE BREAKER</a:t>
            </a:r>
            <a:endParaRPr lang="en-US" sz="4800"/>
          </a:p>
        </p:txBody>
      </p:sp>
      <p:sp>
        <p:nvSpPr>
          <p:cNvPr id="3" name="Content Placeholder 2">
            <a:extLst>
              <a:ext uri="{FF2B5EF4-FFF2-40B4-BE49-F238E27FC236}">
                <a16:creationId xmlns:a16="http://schemas.microsoft.com/office/drawing/2014/main" id="{EA3D9B0F-ABF7-7C32-2DD1-9935F7B8EE71}"/>
              </a:ext>
            </a:extLst>
          </p:cNvPr>
          <p:cNvSpPr>
            <a:spLocks noGrp="1"/>
          </p:cNvSpPr>
          <p:nvPr>
            <p:ph idx="1"/>
          </p:nvPr>
        </p:nvSpPr>
        <p:spPr>
          <a:xfrm>
            <a:off x="6570921" y="600741"/>
            <a:ext cx="4959662" cy="4816548"/>
          </a:xfrm>
        </p:spPr>
        <p:txBody>
          <a:bodyPr vert="horz" lIns="91440" tIns="45720" rIns="91440" bIns="45720" rtlCol="0" anchor="ctr">
            <a:normAutofit/>
          </a:bodyPr>
          <a:lstStyle/>
          <a:p>
            <a:pPr marL="0" indent="0">
              <a:buNone/>
            </a:pPr>
            <a:r>
              <a:rPr lang="en-US" sz="3600" dirty="0">
                <a:cs typeface="Calibri" panose="020F0502020204030204"/>
              </a:rPr>
              <a:t>Name</a:t>
            </a:r>
          </a:p>
          <a:p>
            <a:pPr marL="0" indent="0">
              <a:buNone/>
            </a:pPr>
            <a:r>
              <a:rPr lang="en-US" sz="3600" dirty="0">
                <a:cs typeface="Calibri" panose="020F0502020204030204"/>
              </a:rPr>
              <a:t>Specialty</a:t>
            </a:r>
          </a:p>
          <a:p>
            <a:pPr marL="0" indent="0">
              <a:buNone/>
            </a:pPr>
            <a:r>
              <a:rPr lang="en-US" sz="3600" dirty="0">
                <a:cs typeface="Calibri" panose="020F0502020204030204"/>
              </a:rPr>
              <a:t>Netflix/Hulu/Cable/other</a:t>
            </a:r>
          </a:p>
        </p:txBody>
      </p:sp>
    </p:spTree>
    <p:extLst>
      <p:ext uri="{BB962C8B-B14F-4D97-AF65-F5344CB8AC3E}">
        <p14:creationId xmlns:p14="http://schemas.microsoft.com/office/powerpoint/2010/main" val="266386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04673" y="1445494"/>
            <a:ext cx="3616856" cy="4376572"/>
          </a:xfrm>
          <a:prstGeom prst="rect">
            <a:avLst/>
          </a:prstGeom>
        </p:spPr>
        <p:txBody>
          <a:bodyPr spcFirstLastPara="1" lIns="121900" tIns="121900" rIns="121900" bIns="121900" anchor="ctr" anchorCtr="0">
            <a:normAutofit/>
          </a:bodyPr>
          <a:lstStyle/>
          <a:p>
            <a:r>
              <a:rPr lang="en-US" sz="4800" b="1" dirty="0"/>
              <a:t>Workshop 2: Identity and Interpersonal Relationships</a:t>
            </a:r>
            <a:endParaRPr lang="en-US" sz="4800" b="1" dirty="0">
              <a:cs typeface="Calibri Light"/>
            </a:endParaRPr>
          </a:p>
        </p:txBody>
      </p:sp>
      <p:sp>
        <p:nvSpPr>
          <p:cNvPr id="88" name="Freeform: Shape 8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Google Shape;147;p16"/>
          <p:cNvSpPr txBox="1">
            <a:spLocks noGrp="1"/>
          </p:cNvSpPr>
          <p:nvPr>
            <p:ph idx="1"/>
          </p:nvPr>
        </p:nvSpPr>
        <p:spPr>
          <a:xfrm>
            <a:off x="5557345" y="216619"/>
            <a:ext cx="6368937" cy="6481518"/>
          </a:xfrm>
          <a:prstGeom prst="rect">
            <a:avLst/>
          </a:prstGeom>
        </p:spPr>
        <p:txBody>
          <a:bodyPr spcFirstLastPara="1" lIns="121900" tIns="121900" rIns="121900" bIns="121900" anchor="ctr" anchorCtr="0">
            <a:normAutofit/>
          </a:bodyPr>
          <a:lstStyle/>
          <a:p>
            <a:pPr marL="0" indent="0">
              <a:buClr>
                <a:schemeClr val="lt1"/>
              </a:buClr>
              <a:buSzPts val="1400"/>
              <a:buNone/>
            </a:pPr>
            <a:endParaRPr lang="en-US" sz="2000" dirty="0">
              <a:solidFill>
                <a:schemeClr val="bg1"/>
              </a:solidFill>
              <a:latin typeface="Calibri"/>
              <a:ea typeface="Nunito"/>
              <a:cs typeface="Calibri"/>
              <a:sym typeface="Nunito"/>
            </a:endParaRPr>
          </a:p>
          <a:p>
            <a:pPr marL="0" indent="0">
              <a:buNone/>
            </a:pPr>
            <a:r>
              <a:rPr lang="en-US" sz="3200" b="1" dirty="0">
                <a:solidFill>
                  <a:schemeClr val="bg1"/>
                </a:solidFill>
                <a:latin typeface="Calibri"/>
                <a:cs typeface="Calibri"/>
              </a:rPr>
              <a:t>Learning Objectives</a:t>
            </a:r>
            <a:endParaRPr lang="en-US" sz="3200" dirty="0">
              <a:solidFill>
                <a:schemeClr val="bg1"/>
              </a:solidFill>
            </a:endParaRPr>
          </a:p>
          <a:p>
            <a:pPr marL="0" indent="0">
              <a:buSzPts val="1400"/>
              <a:buNone/>
            </a:pPr>
            <a:endParaRPr lang="en-US" sz="2000" dirty="0">
              <a:solidFill>
                <a:schemeClr val="bg1"/>
              </a:solidFill>
              <a:latin typeface="Calibri"/>
              <a:ea typeface="Nunito"/>
              <a:cs typeface="Calibri"/>
              <a:sym typeface="Nunito"/>
            </a:endParaRPr>
          </a:p>
          <a:p>
            <a:pPr marL="0" indent="0">
              <a:buSzPts val="1400"/>
              <a:buNone/>
            </a:pPr>
            <a:r>
              <a:rPr lang="en-US" sz="2200" dirty="0">
                <a:solidFill>
                  <a:schemeClr val="bg1"/>
                </a:solidFill>
                <a:latin typeface="Calibri"/>
                <a:ea typeface="Nunito"/>
                <a:cs typeface="Calibri"/>
                <a:sym typeface="Nunito"/>
              </a:rPr>
              <a:t>Recognize the ways in which individual identity shapes person to person (interpersonal) interactions in medical education and healthcare.</a:t>
            </a:r>
            <a:endParaRPr lang="en-US" sz="2200" dirty="0">
              <a:solidFill>
                <a:schemeClr val="bg1"/>
              </a:solidFill>
              <a:latin typeface="Calibri"/>
              <a:ea typeface="Nunito"/>
              <a:cs typeface="Calibri"/>
            </a:endParaRPr>
          </a:p>
          <a:p>
            <a:pPr marL="457200" indent="-457200">
              <a:buClr>
                <a:srgbClr val="FFFFFF"/>
              </a:buClr>
              <a:buSzPts val="1400"/>
              <a:buAutoNum type="arabicPeriod"/>
            </a:pPr>
            <a:endParaRPr lang="en-US" sz="2200" dirty="0">
              <a:solidFill>
                <a:schemeClr val="bg1"/>
              </a:solidFill>
              <a:latin typeface="Calibri"/>
              <a:ea typeface="Nunito"/>
              <a:cs typeface="Calibri"/>
            </a:endParaRPr>
          </a:p>
          <a:p>
            <a:pPr marL="0" indent="0">
              <a:buClr>
                <a:srgbClr val="FFFFFF"/>
              </a:buClr>
              <a:buSzPts val="1400"/>
              <a:buNone/>
            </a:pPr>
            <a:r>
              <a:rPr lang="en-US" sz="2200" dirty="0">
                <a:solidFill>
                  <a:schemeClr val="bg1"/>
                </a:solidFill>
                <a:latin typeface="Calibri"/>
                <a:ea typeface="Nunito"/>
                <a:cs typeface="Calibri"/>
                <a:sym typeface="Nunito"/>
              </a:rPr>
              <a:t>Identify your own value system and reflect on your values and how they may evolve over the course of your medical education and career.</a:t>
            </a:r>
            <a:endParaRPr lang="en-US" sz="2200">
              <a:solidFill>
                <a:schemeClr val="bg1"/>
              </a:solidFill>
              <a:latin typeface="Calibri" panose="020F0502020204030204" pitchFamily="34" charset="0"/>
              <a:ea typeface="Nunito"/>
              <a:cs typeface="Calibri" panose="020F0502020204030204" pitchFamily="34" charset="0"/>
            </a:endParaRPr>
          </a:p>
          <a:p>
            <a:pPr marL="457200" indent="-457200">
              <a:buClr>
                <a:srgbClr val="FFFFFF"/>
              </a:buClr>
              <a:buSzPts val="1400"/>
              <a:buAutoNum type="arabicPeriod"/>
            </a:pPr>
            <a:endParaRPr lang="en-US" sz="2200" dirty="0">
              <a:solidFill>
                <a:schemeClr val="bg1"/>
              </a:solidFill>
              <a:ea typeface="Nunito"/>
              <a:cs typeface="Calibri" panose="020F0502020204030204"/>
            </a:endParaRPr>
          </a:p>
          <a:p>
            <a:pPr marL="0" indent="0">
              <a:buClr>
                <a:srgbClr val="FFFFFF"/>
              </a:buClr>
              <a:buSzPts val="1400"/>
              <a:buNone/>
            </a:pPr>
            <a:r>
              <a:rPr lang="en-US" sz="2200" dirty="0">
                <a:solidFill>
                  <a:schemeClr val="bg1"/>
                </a:solidFill>
                <a:ea typeface="Nunito"/>
                <a:sym typeface="Nunito"/>
              </a:rPr>
              <a:t>Identify how a physician’s values can shape their decision making.  </a:t>
            </a:r>
            <a:endParaRPr lang="en-US" sz="2200">
              <a:solidFill>
                <a:schemeClr val="bg1"/>
              </a:solidFill>
              <a:latin typeface="Calibri" panose="020F0502020204030204" pitchFamily="34" charset="0"/>
              <a:ea typeface="Nunito"/>
              <a:cs typeface="Calibri" panose="020F0502020204030204" pitchFamily="34" charset="0"/>
            </a:endParaRPr>
          </a:p>
          <a:p>
            <a:pPr marL="0" indent="0">
              <a:buNone/>
            </a:pPr>
            <a:endParaRPr lang="en-US" sz="2200" dirty="0">
              <a:solidFill>
                <a:schemeClr val="bg1"/>
              </a:solidFill>
              <a:latin typeface="Nunito"/>
              <a:ea typeface="Nunito"/>
              <a:cs typeface="Nunito"/>
            </a:endParaRPr>
          </a:p>
          <a:p>
            <a:pPr marL="0" indent="0">
              <a:spcAft>
                <a:spcPts val="2133"/>
              </a:spcAft>
              <a:buNone/>
            </a:pPr>
            <a:endParaRPr lang="en-US" sz="2000">
              <a:solidFill>
                <a:schemeClr val="bg1"/>
              </a:solidFill>
              <a:latin typeface="Nunito"/>
              <a:ea typeface="Nunito"/>
              <a:cs typeface="Nunito"/>
            </a:endParaRPr>
          </a:p>
        </p:txBody>
      </p:sp>
    </p:spTree>
    <p:extLst>
      <p:ext uri="{BB962C8B-B14F-4D97-AF65-F5344CB8AC3E}">
        <p14:creationId xmlns:p14="http://schemas.microsoft.com/office/powerpoint/2010/main" val="207934883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804673" y="1445494"/>
            <a:ext cx="3616856" cy="4376572"/>
          </a:xfrm>
          <a:prstGeom prst="rect">
            <a:avLst/>
          </a:prstGeom>
        </p:spPr>
        <p:txBody>
          <a:bodyPr spcFirstLastPara="1" lIns="121900" tIns="121900" rIns="121900" bIns="121900" anchor="ctr" anchorCtr="0">
            <a:normAutofit/>
          </a:bodyPr>
          <a:lstStyle/>
          <a:p>
            <a:r>
              <a:rPr lang="en-US" sz="4800" b="1" dirty="0"/>
              <a:t>Workshop 3: Privilege</a:t>
            </a:r>
          </a:p>
        </p:txBody>
      </p:sp>
      <p:sp>
        <p:nvSpPr>
          <p:cNvPr id="101" name="Freeform: Shape 100">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Google Shape;160;p18"/>
          <p:cNvSpPr txBox="1">
            <a:spLocks noGrp="1"/>
          </p:cNvSpPr>
          <p:nvPr>
            <p:ph idx="1"/>
          </p:nvPr>
        </p:nvSpPr>
        <p:spPr>
          <a:xfrm>
            <a:off x="5649311" y="177205"/>
            <a:ext cx="6250695" cy="6494656"/>
          </a:xfrm>
          <a:prstGeom prst="rect">
            <a:avLst/>
          </a:prstGeom>
        </p:spPr>
        <p:txBody>
          <a:bodyPr spcFirstLastPara="1" lIns="121900" tIns="121900" rIns="121900" bIns="121900" anchor="ctr" anchorCtr="0">
            <a:normAutofit/>
          </a:bodyPr>
          <a:lstStyle/>
          <a:p>
            <a:pPr marL="0" indent="0">
              <a:buNone/>
            </a:pPr>
            <a:r>
              <a:rPr lang="en-US" sz="3200" b="1" dirty="0">
                <a:solidFill>
                  <a:schemeClr val="bg1"/>
                </a:solidFill>
                <a:ea typeface="+mn-lt"/>
                <a:cs typeface="+mn-lt"/>
              </a:rPr>
              <a:t>Learning Objectives</a:t>
            </a:r>
            <a:endParaRPr lang="en-US" sz="3200" dirty="0">
              <a:solidFill>
                <a:schemeClr val="bg1"/>
              </a:solidFill>
            </a:endParaRPr>
          </a:p>
          <a:p>
            <a:pPr marL="0" indent="0">
              <a:buNone/>
            </a:pPr>
            <a:endParaRPr lang="en-US" sz="3200" b="1" dirty="0">
              <a:solidFill>
                <a:schemeClr val="bg1"/>
              </a:solidFill>
            </a:endParaRPr>
          </a:p>
          <a:p>
            <a:pPr marL="0" indent="0">
              <a:buSzPts val="1800"/>
              <a:buNone/>
            </a:pPr>
            <a:r>
              <a:rPr lang="en-US" sz="2200" dirty="0">
                <a:solidFill>
                  <a:schemeClr val="bg1"/>
                </a:solidFill>
              </a:rPr>
              <a:t>Identify 1-3 types of privilege that we ourselves actually have. </a:t>
            </a:r>
            <a:endParaRPr lang="en-US">
              <a:solidFill>
                <a:schemeClr val="bg1"/>
              </a:solidFill>
              <a:cs typeface="Calibri" panose="020F0502020204030204"/>
            </a:endParaRPr>
          </a:p>
          <a:p>
            <a:pPr marL="0" indent="0">
              <a:buSzPts val="1800"/>
              <a:buNone/>
            </a:pPr>
            <a:endParaRPr lang="en-US" sz="2200" dirty="0">
              <a:solidFill>
                <a:schemeClr val="bg1"/>
              </a:solidFill>
              <a:cs typeface="Calibri"/>
            </a:endParaRPr>
          </a:p>
          <a:p>
            <a:pPr marL="0" indent="0">
              <a:buSzPts val="1800"/>
              <a:buNone/>
            </a:pPr>
            <a:r>
              <a:rPr lang="en-US" sz="2200" dirty="0">
                <a:solidFill>
                  <a:schemeClr val="bg1"/>
                </a:solidFill>
              </a:rPr>
              <a:t>Identify the ways that privilege interferes with colleague-colleague and doctor-patient communication and understanding. </a:t>
            </a:r>
            <a:endParaRPr lang="en-US">
              <a:solidFill>
                <a:schemeClr val="bg1"/>
              </a:solidFill>
              <a:cs typeface="Calibri" panose="020F0502020204030204"/>
            </a:endParaRPr>
          </a:p>
          <a:p>
            <a:pPr marL="0" indent="0">
              <a:buSzPts val="1800"/>
              <a:buNone/>
            </a:pPr>
            <a:endParaRPr lang="en-US" sz="2200">
              <a:solidFill>
                <a:schemeClr val="bg1"/>
              </a:solidFill>
              <a:cs typeface="Calibri" panose="020F0502020204030204"/>
            </a:endParaRPr>
          </a:p>
          <a:p>
            <a:pPr marL="0" indent="0">
              <a:buSzPts val="1800"/>
              <a:buNone/>
            </a:pPr>
            <a:r>
              <a:rPr lang="en-US" sz="2200" dirty="0">
                <a:solidFill>
                  <a:schemeClr val="bg1"/>
                </a:solidFill>
              </a:rPr>
              <a:t>Identify a strategy to explore someone else’s perspective on privilege. </a:t>
            </a:r>
            <a:br>
              <a:rPr lang="en-US" sz="2200" dirty="0"/>
            </a:br>
            <a:endParaRPr lang="en-US" sz="2200" dirty="0">
              <a:solidFill>
                <a:schemeClr val="bg1"/>
              </a:solidFill>
              <a:cs typeface="Calibri"/>
            </a:endParaRPr>
          </a:p>
        </p:txBody>
      </p:sp>
    </p:spTree>
    <p:extLst>
      <p:ext uri="{BB962C8B-B14F-4D97-AF65-F5344CB8AC3E}">
        <p14:creationId xmlns:p14="http://schemas.microsoft.com/office/powerpoint/2010/main" val="28880388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04673" y="1445494"/>
            <a:ext cx="3616856" cy="4376572"/>
          </a:xfrm>
          <a:prstGeom prst="rect">
            <a:avLst/>
          </a:prstGeom>
        </p:spPr>
        <p:txBody>
          <a:bodyPr spcFirstLastPara="1" lIns="121900" tIns="121900" rIns="121900" bIns="121900" anchor="ctr" anchorCtr="0">
            <a:normAutofit/>
          </a:bodyPr>
          <a:lstStyle/>
          <a:p>
            <a:r>
              <a:rPr lang="en-US" sz="4800" b="1" dirty="0"/>
              <a:t>Workshop 4: Health Disparities</a:t>
            </a:r>
            <a:endParaRPr lang="en-US" sz="4800" b="1" dirty="0">
              <a:cs typeface="Calibri Light"/>
            </a:endParaRPr>
          </a:p>
        </p:txBody>
      </p:sp>
      <p:sp>
        <p:nvSpPr>
          <p:cNvPr id="83" name="Freeform: Shape 82">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p15"/>
          <p:cNvSpPr txBox="1">
            <a:spLocks noGrp="1"/>
          </p:cNvSpPr>
          <p:nvPr>
            <p:ph idx="1"/>
          </p:nvPr>
        </p:nvSpPr>
        <p:spPr>
          <a:xfrm>
            <a:off x="5675587" y="177205"/>
            <a:ext cx="6263833" cy="6468380"/>
          </a:xfrm>
          <a:prstGeom prst="rect">
            <a:avLst/>
          </a:prstGeom>
        </p:spPr>
        <p:txBody>
          <a:bodyPr spcFirstLastPara="1" lIns="121900" tIns="121900" rIns="121900" bIns="121900" anchor="ctr" anchorCtr="0">
            <a:normAutofit/>
          </a:bodyPr>
          <a:lstStyle/>
          <a:p>
            <a:pPr marL="0" indent="0">
              <a:buNone/>
            </a:pPr>
            <a:r>
              <a:rPr lang="en-US" sz="3200" b="1" dirty="0">
                <a:solidFill>
                  <a:schemeClr val="bg1"/>
                </a:solidFill>
                <a:ea typeface="+mn-lt"/>
                <a:cs typeface="+mn-lt"/>
              </a:rPr>
              <a:t>Learning Objectives</a:t>
            </a:r>
            <a:endParaRPr lang="en-US" sz="2400" dirty="0">
              <a:solidFill>
                <a:schemeClr val="bg1"/>
              </a:solidFill>
              <a:cs typeface="Calibri" panose="020F0502020204030204"/>
            </a:endParaRPr>
          </a:p>
          <a:p>
            <a:pPr marL="0" indent="0">
              <a:buNone/>
            </a:pPr>
            <a:endParaRPr lang="en-US" sz="3200" b="1" dirty="0">
              <a:solidFill>
                <a:schemeClr val="bg1"/>
              </a:solidFill>
            </a:endParaRPr>
          </a:p>
          <a:p>
            <a:pPr marL="0" indent="0">
              <a:buNone/>
            </a:pPr>
            <a:r>
              <a:rPr lang="en-US" sz="2200" dirty="0">
                <a:solidFill>
                  <a:schemeClr val="bg1"/>
                </a:solidFill>
              </a:rPr>
              <a:t>Identify two examples of health disparities in U.S. society.</a:t>
            </a:r>
            <a:endParaRPr lang="en-US">
              <a:solidFill>
                <a:schemeClr val="bg1"/>
              </a:solidFill>
              <a:cs typeface="Calibri"/>
            </a:endParaRPr>
          </a:p>
          <a:p>
            <a:pPr marL="0" indent="0">
              <a:buNone/>
            </a:pPr>
            <a:endParaRPr lang="en-US" sz="2200" dirty="0">
              <a:solidFill>
                <a:schemeClr val="bg1"/>
              </a:solidFill>
            </a:endParaRPr>
          </a:p>
          <a:p>
            <a:pPr marL="0" indent="0">
              <a:buNone/>
            </a:pPr>
            <a:r>
              <a:rPr lang="en-US" sz="2200" dirty="0">
                <a:solidFill>
                  <a:schemeClr val="bg1"/>
                </a:solidFill>
              </a:rPr>
              <a:t>Analyze the historical context and structural factors that contribute to present-day health disparities.</a:t>
            </a:r>
            <a:endParaRPr lang="en-US" sz="2200" dirty="0">
              <a:solidFill>
                <a:schemeClr val="bg1"/>
              </a:solidFill>
              <a:cs typeface="Calibri" panose="020F0502020204030204"/>
            </a:endParaRPr>
          </a:p>
          <a:p>
            <a:pPr marL="0" indent="0">
              <a:buNone/>
            </a:pPr>
            <a:endParaRPr lang="en-US" sz="2200" dirty="0">
              <a:solidFill>
                <a:schemeClr val="bg1"/>
              </a:solidFill>
              <a:cs typeface="Calibri" panose="020F0502020204030204"/>
            </a:endParaRPr>
          </a:p>
          <a:p>
            <a:pPr marL="0" indent="0">
              <a:buNone/>
            </a:pPr>
            <a:r>
              <a:rPr lang="en-US" sz="2200" dirty="0">
                <a:solidFill>
                  <a:schemeClr val="bg1"/>
                </a:solidFill>
              </a:rPr>
              <a:t>Recognize the opportunity that medical students and physicians have to work on addressing health disparities.</a:t>
            </a:r>
            <a:endParaRPr lang="en-US">
              <a:solidFill>
                <a:schemeClr val="bg1"/>
              </a:solidFill>
            </a:endParaRPr>
          </a:p>
        </p:txBody>
      </p:sp>
    </p:spTree>
    <p:extLst>
      <p:ext uri="{BB962C8B-B14F-4D97-AF65-F5344CB8AC3E}">
        <p14:creationId xmlns:p14="http://schemas.microsoft.com/office/powerpoint/2010/main" val="191094998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04673" y="1445494"/>
            <a:ext cx="3616856" cy="4376572"/>
          </a:xfrm>
          <a:prstGeom prst="rect">
            <a:avLst/>
          </a:prstGeom>
        </p:spPr>
        <p:txBody>
          <a:bodyPr spcFirstLastPara="1" lIns="121900" tIns="121900" rIns="121900" bIns="121900" anchor="ctr" anchorCtr="0">
            <a:normAutofit/>
          </a:bodyPr>
          <a:lstStyle/>
          <a:p>
            <a:r>
              <a:rPr lang="en-US" sz="4800" b="1" dirty="0"/>
              <a:t>Workshop 5: Implicit Bias and Synthesis</a:t>
            </a:r>
          </a:p>
        </p:txBody>
      </p:sp>
      <p:sp>
        <p:nvSpPr>
          <p:cNvPr id="89" name="Freeform: Shape 8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Google Shape;148;p16"/>
          <p:cNvSpPr txBox="1">
            <a:spLocks noGrp="1"/>
          </p:cNvSpPr>
          <p:nvPr>
            <p:ph idx="1"/>
          </p:nvPr>
        </p:nvSpPr>
        <p:spPr>
          <a:xfrm>
            <a:off x="5649311" y="177205"/>
            <a:ext cx="6355798" cy="6507794"/>
          </a:xfrm>
          <a:prstGeom prst="rect">
            <a:avLst/>
          </a:prstGeom>
        </p:spPr>
        <p:txBody>
          <a:bodyPr spcFirstLastPara="1" lIns="121900" tIns="121900" rIns="121900" bIns="121900" anchor="ctr" anchorCtr="0">
            <a:normAutofit/>
          </a:bodyPr>
          <a:lstStyle/>
          <a:p>
            <a:pPr marL="168910" indent="0">
              <a:buNone/>
            </a:pPr>
            <a:r>
              <a:rPr lang="en-US" sz="3200" b="1" dirty="0">
                <a:solidFill>
                  <a:schemeClr val="bg1"/>
                </a:solidFill>
                <a:ea typeface="+mn-lt"/>
                <a:cs typeface="+mn-lt"/>
              </a:rPr>
              <a:t>Learning Objectives</a:t>
            </a:r>
            <a:endParaRPr lang="en-US" sz="3200" dirty="0">
              <a:solidFill>
                <a:schemeClr val="bg1"/>
              </a:solidFill>
            </a:endParaRPr>
          </a:p>
          <a:p>
            <a:pPr marL="168910" indent="0">
              <a:buSzPts val="1600"/>
              <a:buNone/>
            </a:pPr>
            <a:endParaRPr lang="en-US" sz="2200" dirty="0">
              <a:solidFill>
                <a:schemeClr val="bg1"/>
              </a:solidFill>
            </a:endParaRPr>
          </a:p>
          <a:p>
            <a:pPr marL="168910" indent="0">
              <a:buSzPts val="1600"/>
              <a:buNone/>
            </a:pPr>
            <a:r>
              <a:rPr lang="en-US" sz="2200" dirty="0">
                <a:solidFill>
                  <a:schemeClr val="bg1"/>
                </a:solidFill>
              </a:rPr>
              <a:t>Discuss the Implicit Association Test (IAT) as a tool for surfacing implicit bias. </a:t>
            </a:r>
            <a:endParaRPr lang="en-US">
              <a:solidFill>
                <a:schemeClr val="bg1"/>
              </a:solidFill>
              <a:cs typeface="Calibri"/>
            </a:endParaRPr>
          </a:p>
          <a:p>
            <a:pPr marL="168910" indent="0">
              <a:spcBef>
                <a:spcPts val="2133"/>
              </a:spcBef>
              <a:buSzPts val="1600"/>
              <a:buNone/>
            </a:pPr>
            <a:r>
              <a:rPr lang="en-US" sz="2200" dirty="0">
                <a:solidFill>
                  <a:schemeClr val="bg1"/>
                </a:solidFill>
              </a:rPr>
              <a:t>Identify instances of implicit bias in medical education and health care. </a:t>
            </a:r>
            <a:endParaRPr lang="en-US" sz="2200" dirty="0">
              <a:solidFill>
                <a:schemeClr val="bg1"/>
              </a:solidFill>
              <a:cs typeface="Calibri" panose="020F0502020204030204"/>
            </a:endParaRPr>
          </a:p>
          <a:p>
            <a:pPr marL="168910" indent="0">
              <a:spcBef>
                <a:spcPts val="2133"/>
              </a:spcBef>
              <a:buSzPts val="1600"/>
              <a:buNone/>
            </a:pPr>
            <a:r>
              <a:rPr lang="en-US" sz="2200" dirty="0">
                <a:solidFill>
                  <a:schemeClr val="bg1"/>
                </a:solidFill>
              </a:rPr>
              <a:t>Apply an understanding of implicit bias to reflect on ways to address our own biases.</a:t>
            </a:r>
            <a:endParaRPr lang="en-US" sz="2200" dirty="0">
              <a:solidFill>
                <a:schemeClr val="bg1"/>
              </a:solidFill>
              <a:cs typeface="Calibri" panose="020F0502020204030204"/>
            </a:endParaRPr>
          </a:p>
          <a:p>
            <a:pPr marL="168910" indent="0">
              <a:spcBef>
                <a:spcPts val="2133"/>
              </a:spcBef>
              <a:buSzPts val="1600"/>
              <a:buNone/>
            </a:pPr>
            <a:r>
              <a:rPr lang="en-US" sz="2200" dirty="0">
                <a:solidFill>
                  <a:schemeClr val="bg1"/>
                </a:solidFill>
              </a:rPr>
              <a:t>Synthesize learning from across CCM workshops and develop a plan for future learning.</a:t>
            </a:r>
            <a:endParaRPr lang="en-US" sz="2200" dirty="0">
              <a:solidFill>
                <a:schemeClr val="bg1"/>
              </a:solidFill>
              <a:cs typeface="Calibri" panose="020F0502020204030204"/>
            </a:endParaRPr>
          </a:p>
          <a:p>
            <a:pPr marL="0" indent="0">
              <a:spcBef>
                <a:spcPts val="2133"/>
              </a:spcBef>
              <a:spcAft>
                <a:spcPts val="2133"/>
              </a:spcAft>
              <a:buNone/>
            </a:pPr>
            <a:endParaRPr lang="en-US" sz="2200">
              <a:solidFill>
                <a:schemeClr val="bg1"/>
              </a:solidFill>
            </a:endParaRPr>
          </a:p>
        </p:txBody>
      </p:sp>
    </p:spTree>
    <p:extLst>
      <p:ext uri="{BB962C8B-B14F-4D97-AF65-F5344CB8AC3E}">
        <p14:creationId xmlns:p14="http://schemas.microsoft.com/office/powerpoint/2010/main" val="68684987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CADDA4-996B-666E-1B6A-0253CC3DA63A}"/>
              </a:ext>
            </a:extLst>
          </p:cNvPr>
          <p:cNvSpPr>
            <a:spLocks noGrp="1"/>
          </p:cNvSpPr>
          <p:nvPr>
            <p:ph type="title"/>
          </p:nvPr>
        </p:nvSpPr>
        <p:spPr>
          <a:xfrm>
            <a:off x="838200" y="365126"/>
            <a:ext cx="7757694" cy="1288238"/>
          </a:xfrm>
        </p:spPr>
        <p:txBody>
          <a:bodyPr anchor="b">
            <a:normAutofit/>
          </a:bodyPr>
          <a:lstStyle/>
          <a:p>
            <a:r>
              <a:rPr lang="en-US" sz="4800" dirty="0">
                <a:cs typeface="Calibri Light"/>
              </a:rPr>
              <a:t>Workshop Format</a:t>
            </a:r>
            <a:endParaRPr lang="en-US" sz="4800" dirty="0"/>
          </a:p>
        </p:txBody>
      </p:sp>
      <p:sp>
        <p:nvSpPr>
          <p:cNvPr id="3" name="Content Placeholder 2">
            <a:extLst>
              <a:ext uri="{FF2B5EF4-FFF2-40B4-BE49-F238E27FC236}">
                <a16:creationId xmlns:a16="http://schemas.microsoft.com/office/drawing/2014/main" id="{A7D60F01-C3BE-C250-38B7-00C8EF47BF3D}"/>
              </a:ext>
            </a:extLst>
          </p:cNvPr>
          <p:cNvSpPr>
            <a:spLocks noGrp="1"/>
          </p:cNvSpPr>
          <p:nvPr>
            <p:ph idx="1"/>
          </p:nvPr>
        </p:nvSpPr>
        <p:spPr>
          <a:xfrm>
            <a:off x="838198" y="1956390"/>
            <a:ext cx="6980704" cy="3907465"/>
          </a:xfrm>
        </p:spPr>
        <p:txBody>
          <a:bodyPr vert="horz" lIns="91440" tIns="45720" rIns="91440" bIns="45720" rtlCol="0" anchor="t">
            <a:normAutofit/>
          </a:bodyPr>
          <a:lstStyle/>
          <a:p>
            <a:r>
              <a:rPr lang="en-US" sz="3200" dirty="0">
                <a:cs typeface="Calibri"/>
              </a:rPr>
              <a:t>Large group format to establish shared concepts and language.</a:t>
            </a:r>
          </a:p>
          <a:p>
            <a:pPr marL="0" indent="0">
              <a:buNone/>
            </a:pPr>
            <a:endParaRPr lang="en-US" sz="3200" dirty="0">
              <a:cs typeface="Calibri"/>
            </a:endParaRPr>
          </a:p>
          <a:p>
            <a:r>
              <a:rPr lang="en-US" sz="3200" dirty="0">
                <a:cs typeface="Calibri"/>
              </a:rPr>
              <a:t>Small group work – combination of individual activities, pair/share and small group. </a:t>
            </a:r>
          </a:p>
        </p:txBody>
      </p:sp>
    </p:spTree>
    <p:extLst>
      <p:ext uri="{BB962C8B-B14F-4D97-AF65-F5344CB8AC3E}">
        <p14:creationId xmlns:p14="http://schemas.microsoft.com/office/powerpoint/2010/main" val="1110861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BDABAD-D5A5-93AE-3D48-70011AB021CA}"/>
              </a:ext>
            </a:extLst>
          </p:cNvPr>
          <p:cNvSpPr>
            <a:spLocks noGrp="1"/>
          </p:cNvSpPr>
          <p:nvPr>
            <p:ph type="title"/>
          </p:nvPr>
        </p:nvSpPr>
        <p:spPr>
          <a:xfrm>
            <a:off x="2311147" y="365760"/>
            <a:ext cx="7569706" cy="1288238"/>
          </a:xfrm>
        </p:spPr>
        <p:txBody>
          <a:bodyPr anchor="ctr">
            <a:normAutofit/>
          </a:bodyPr>
          <a:lstStyle/>
          <a:p>
            <a:pPr algn="ctr"/>
            <a:r>
              <a:rPr lang="en-US" sz="4800" dirty="0">
                <a:cs typeface="Calibri Light"/>
              </a:rPr>
              <a:t>Small Group Work</a:t>
            </a:r>
            <a:endParaRPr lang="en-US" sz="4800">
              <a:cs typeface="Calibri Light"/>
            </a:endParaRPr>
          </a:p>
        </p:txBody>
      </p:sp>
      <p:sp>
        <p:nvSpPr>
          <p:cNvPr id="3" name="Content Placeholder 2">
            <a:extLst>
              <a:ext uri="{FF2B5EF4-FFF2-40B4-BE49-F238E27FC236}">
                <a16:creationId xmlns:a16="http://schemas.microsoft.com/office/drawing/2014/main" id="{039E23F9-6329-8040-7CF3-882BC6E6AD64}"/>
              </a:ext>
            </a:extLst>
          </p:cNvPr>
          <p:cNvSpPr>
            <a:spLocks noGrp="1"/>
          </p:cNvSpPr>
          <p:nvPr>
            <p:ph idx="1"/>
          </p:nvPr>
        </p:nvSpPr>
        <p:spPr>
          <a:xfrm>
            <a:off x="2165569" y="1956816"/>
            <a:ext cx="7860863" cy="4024884"/>
          </a:xfrm>
        </p:spPr>
        <p:txBody>
          <a:bodyPr vert="horz" lIns="91440" tIns="45720" rIns="91440" bIns="45720" rtlCol="0" anchor="t">
            <a:normAutofit/>
          </a:bodyPr>
          <a:lstStyle/>
          <a:p>
            <a:r>
              <a:rPr lang="en-US" sz="3200" dirty="0">
                <a:cs typeface="Calibri"/>
              </a:rPr>
              <a:t>Facilitators are key in the success of these conversations</a:t>
            </a:r>
          </a:p>
          <a:p>
            <a:pPr marL="0" indent="0">
              <a:buNone/>
            </a:pPr>
            <a:endParaRPr lang="en-US" sz="3200" dirty="0">
              <a:ea typeface="Calibri"/>
              <a:cs typeface="Calibri"/>
            </a:endParaRPr>
          </a:p>
          <a:p>
            <a:r>
              <a:rPr lang="en-US" sz="3200" dirty="0">
                <a:ea typeface="Calibri"/>
                <a:cs typeface="Calibri"/>
              </a:rPr>
              <a:t>You will receive a guide ahead of time to know what to expect in terms of subject matter and activities.</a:t>
            </a:r>
          </a:p>
          <a:p>
            <a:pPr marL="0" indent="0">
              <a:buNone/>
            </a:pPr>
            <a:endParaRPr lang="en-US" sz="2400">
              <a:ea typeface="Calibri"/>
              <a:cs typeface="Calibri"/>
            </a:endParaRPr>
          </a:p>
        </p:txBody>
      </p:sp>
    </p:spTree>
    <p:extLst>
      <p:ext uri="{BB962C8B-B14F-4D97-AF65-F5344CB8AC3E}">
        <p14:creationId xmlns:p14="http://schemas.microsoft.com/office/powerpoint/2010/main" val="255590973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group of people sitting in chairs&#10;&#10;Description automatically generated">
            <a:extLst>
              <a:ext uri="{FF2B5EF4-FFF2-40B4-BE49-F238E27FC236}">
                <a16:creationId xmlns:a16="http://schemas.microsoft.com/office/drawing/2014/main" id="{CBD9DE7E-5D46-E675-0FEA-99A6B22A221D}"/>
              </a:ext>
            </a:extLst>
          </p:cNvPr>
          <p:cNvPicPr>
            <a:picLocks noGrp="1" noChangeAspect="1"/>
          </p:cNvPicPr>
          <p:nvPr>
            <p:ph idx="1"/>
          </p:nvPr>
        </p:nvPicPr>
        <p:blipFill rotWithShape="1">
          <a:blip r:embed="rId3"/>
          <a:srcRect t="5190" b="1054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BF8AB-145F-6BE7-273E-763592002B9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Now for some practice...</a:t>
            </a:r>
          </a:p>
        </p:txBody>
      </p:sp>
      <p:cxnSp>
        <p:nvCxnSpPr>
          <p:cNvPr id="14"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352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FC7049-2B7D-2DDD-B54E-4AC8A0126F86}"/>
              </a:ext>
            </a:extLst>
          </p:cNvPr>
          <p:cNvSpPr>
            <a:spLocks noGrp="1"/>
          </p:cNvSpPr>
          <p:nvPr>
            <p:ph type="title"/>
          </p:nvPr>
        </p:nvSpPr>
        <p:spPr>
          <a:xfrm>
            <a:off x="804671" y="1330007"/>
            <a:ext cx="3820669" cy="4692396"/>
          </a:xfrm>
        </p:spPr>
        <p:txBody>
          <a:bodyPr anchor="ctr">
            <a:normAutofit/>
          </a:bodyPr>
          <a:lstStyle/>
          <a:p>
            <a:r>
              <a:rPr lang="en-US" sz="5400">
                <a:cs typeface="Calibri Light"/>
              </a:rPr>
              <a:t>Small Group Activity</a:t>
            </a:r>
            <a:endParaRPr lang="en-US" sz="5400"/>
          </a:p>
        </p:txBody>
      </p:sp>
      <p:sp>
        <p:nvSpPr>
          <p:cNvPr id="3" name="Content Placeholder 2">
            <a:extLst>
              <a:ext uri="{FF2B5EF4-FFF2-40B4-BE49-F238E27FC236}">
                <a16:creationId xmlns:a16="http://schemas.microsoft.com/office/drawing/2014/main" id="{0230BE58-1B8C-2647-8EA0-056AD45F4BB4}"/>
              </a:ext>
            </a:extLst>
          </p:cNvPr>
          <p:cNvSpPr>
            <a:spLocks noGrp="1"/>
          </p:cNvSpPr>
          <p:nvPr>
            <p:ph idx="1"/>
          </p:nvPr>
        </p:nvSpPr>
        <p:spPr>
          <a:xfrm>
            <a:off x="6071616" y="1330007"/>
            <a:ext cx="5477256" cy="4692396"/>
          </a:xfrm>
        </p:spPr>
        <p:txBody>
          <a:bodyPr vert="horz" lIns="91440" tIns="45720" rIns="91440" bIns="45720" rtlCol="0" anchor="ctr">
            <a:normAutofit/>
          </a:bodyPr>
          <a:lstStyle/>
          <a:p>
            <a:r>
              <a:rPr lang="en-US" sz="3600" dirty="0">
                <a:cs typeface="Calibri"/>
              </a:rPr>
              <a:t>Workshop 1 Activity</a:t>
            </a:r>
            <a:endParaRPr lang="en-US" sz="3600" dirty="0"/>
          </a:p>
        </p:txBody>
      </p:sp>
    </p:spTree>
    <p:extLst>
      <p:ext uri="{BB962C8B-B14F-4D97-AF65-F5344CB8AC3E}">
        <p14:creationId xmlns:p14="http://schemas.microsoft.com/office/powerpoint/2010/main" val="323395819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A337D9-3A2C-0B83-B36D-0462863633C9}"/>
              </a:ext>
            </a:extLst>
          </p:cNvPr>
          <p:cNvSpPr>
            <a:spLocks noGrp="1"/>
          </p:cNvSpPr>
          <p:nvPr>
            <p:ph type="title"/>
          </p:nvPr>
        </p:nvSpPr>
        <p:spPr>
          <a:xfrm>
            <a:off x="804671" y="2903393"/>
            <a:ext cx="3607841" cy="2625537"/>
          </a:xfrm>
        </p:spPr>
        <p:txBody>
          <a:bodyPr anchor="b">
            <a:normAutofit/>
          </a:bodyPr>
          <a:lstStyle/>
          <a:p>
            <a:r>
              <a:rPr lang="en-US" sz="4800" dirty="0">
                <a:cs typeface="Calibri Light"/>
              </a:rPr>
              <a:t>What if?......</a:t>
            </a:r>
          </a:p>
        </p:txBody>
      </p:sp>
      <p:sp>
        <p:nvSpPr>
          <p:cNvPr id="3" name="Content Placeholder 2">
            <a:extLst>
              <a:ext uri="{FF2B5EF4-FFF2-40B4-BE49-F238E27FC236}">
                <a16:creationId xmlns:a16="http://schemas.microsoft.com/office/drawing/2014/main" id="{4DC6F65D-8824-DC25-7A54-6D507533E38A}"/>
              </a:ext>
            </a:extLst>
          </p:cNvPr>
          <p:cNvSpPr>
            <a:spLocks noGrp="1"/>
          </p:cNvSpPr>
          <p:nvPr>
            <p:ph idx="1"/>
          </p:nvPr>
        </p:nvSpPr>
        <p:spPr>
          <a:xfrm>
            <a:off x="6570921" y="600741"/>
            <a:ext cx="4959662" cy="4816548"/>
          </a:xfrm>
        </p:spPr>
        <p:txBody>
          <a:bodyPr vert="horz" lIns="91440" tIns="45720" rIns="91440" bIns="45720" rtlCol="0" anchor="ctr">
            <a:normAutofit/>
          </a:bodyPr>
          <a:lstStyle/>
          <a:p>
            <a:r>
              <a:rPr lang="en-US" sz="3600" dirty="0">
                <a:cs typeface="Calibri"/>
              </a:rPr>
              <a:t>Let's practice dealing with some possible scenarios given that we are discussing difficult topics.</a:t>
            </a:r>
            <a:endParaRPr lang="en-US" sz="3600">
              <a:cs typeface="Calibri"/>
            </a:endParaRPr>
          </a:p>
        </p:txBody>
      </p:sp>
    </p:spTree>
    <p:extLst>
      <p:ext uri="{BB962C8B-B14F-4D97-AF65-F5344CB8AC3E}">
        <p14:creationId xmlns:p14="http://schemas.microsoft.com/office/powerpoint/2010/main" val="1635587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61D7-C1AB-9613-73EB-4BE1A2AF7517}"/>
              </a:ext>
            </a:extLst>
          </p:cNvPr>
          <p:cNvSpPr>
            <a:spLocks noGrp="1"/>
          </p:cNvSpPr>
          <p:nvPr>
            <p:ph type="title"/>
          </p:nvPr>
        </p:nvSpPr>
        <p:spPr>
          <a:xfrm>
            <a:off x="804673" y="1445494"/>
            <a:ext cx="3616856" cy="4376572"/>
          </a:xfrm>
        </p:spPr>
        <p:txBody>
          <a:bodyPr anchor="ctr">
            <a:normAutofit/>
          </a:bodyPr>
          <a:lstStyle/>
          <a:p>
            <a:r>
              <a:rPr lang="en-US" sz="4800">
                <a:cs typeface="Calibri Light"/>
              </a:rPr>
              <a:t>Case 1</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03B576-AAE0-139C-5D98-F363F0ED377E}"/>
              </a:ext>
            </a:extLst>
          </p:cNvPr>
          <p:cNvSpPr>
            <a:spLocks noGrp="1"/>
          </p:cNvSpPr>
          <p:nvPr>
            <p:ph idx="1"/>
          </p:nvPr>
        </p:nvSpPr>
        <p:spPr>
          <a:xfrm>
            <a:off x="6096000" y="1399032"/>
            <a:ext cx="5501834" cy="4471416"/>
          </a:xfrm>
        </p:spPr>
        <p:txBody>
          <a:bodyPr vert="horz" lIns="91440" tIns="45720" rIns="91440" bIns="45720" rtlCol="0" anchor="ctr">
            <a:normAutofit/>
          </a:bodyPr>
          <a:lstStyle/>
          <a:p>
            <a:r>
              <a:rPr lang="en-US" sz="2200">
                <a:solidFill>
                  <a:schemeClr val="bg1"/>
                </a:solidFill>
                <a:cs typeface="Calibri"/>
              </a:rPr>
              <a:t>You are facilitating a group of 15 eager medical students. About 10 minutes into the conversation, you notice that 3 of the students, are doing most of the talking. They are completely dominating the conversation. Some of the other students are starting to look disengaged. What should you do?</a:t>
            </a:r>
            <a:endParaRPr lang="en-US" sz="2200">
              <a:solidFill>
                <a:schemeClr val="bg1"/>
              </a:solidFill>
            </a:endParaRPr>
          </a:p>
        </p:txBody>
      </p:sp>
    </p:spTree>
    <p:extLst>
      <p:ext uri="{BB962C8B-B14F-4D97-AF65-F5344CB8AC3E}">
        <p14:creationId xmlns:p14="http://schemas.microsoft.com/office/powerpoint/2010/main" val="8041348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A79257-CB38-91BA-9660-3FD748D9B990}"/>
              </a:ext>
            </a:extLst>
          </p:cNvPr>
          <p:cNvSpPr>
            <a:spLocks noGrp="1"/>
          </p:cNvSpPr>
          <p:nvPr>
            <p:ph type="title"/>
          </p:nvPr>
        </p:nvSpPr>
        <p:spPr>
          <a:xfrm>
            <a:off x="2311147" y="365760"/>
            <a:ext cx="7569706" cy="1288238"/>
          </a:xfrm>
        </p:spPr>
        <p:txBody>
          <a:bodyPr anchor="ctr">
            <a:normAutofit/>
          </a:bodyPr>
          <a:lstStyle/>
          <a:p>
            <a:pPr algn="ctr"/>
            <a:r>
              <a:rPr lang="en-US" dirty="0">
                <a:cs typeface="Calibri Light"/>
              </a:rPr>
              <a:t>Objectives</a:t>
            </a:r>
            <a:endParaRPr lang="en-US"/>
          </a:p>
        </p:txBody>
      </p:sp>
      <p:graphicFrame>
        <p:nvGraphicFramePr>
          <p:cNvPr id="12" name="Content Placeholder 2">
            <a:extLst>
              <a:ext uri="{FF2B5EF4-FFF2-40B4-BE49-F238E27FC236}">
                <a16:creationId xmlns:a16="http://schemas.microsoft.com/office/drawing/2014/main" id="{296F9EA9-8BFC-E151-C2D7-8F77B746F706}"/>
              </a:ext>
            </a:extLst>
          </p:cNvPr>
          <p:cNvGraphicFramePr>
            <a:graphicFrameLocks noGrp="1"/>
          </p:cNvGraphicFramePr>
          <p:nvPr>
            <p:ph idx="1"/>
          </p:nvPr>
        </p:nvGraphicFramePr>
        <p:xfrm>
          <a:off x="2165569" y="1956816"/>
          <a:ext cx="7860863" cy="402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664574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D122-1E03-4AE5-E06E-F3EBB5E109C7}"/>
              </a:ext>
            </a:extLst>
          </p:cNvPr>
          <p:cNvSpPr>
            <a:spLocks noGrp="1"/>
          </p:cNvSpPr>
          <p:nvPr>
            <p:ph type="title"/>
          </p:nvPr>
        </p:nvSpPr>
        <p:spPr/>
        <p:txBody>
          <a:bodyPr/>
          <a:lstStyle/>
          <a:p>
            <a:r>
              <a:rPr lang="en-US" dirty="0">
                <a:cs typeface="Calibri Light"/>
              </a:rPr>
              <a:t>What should you do?</a:t>
            </a:r>
          </a:p>
        </p:txBody>
      </p:sp>
      <p:sp>
        <p:nvSpPr>
          <p:cNvPr id="3" name="Content Placeholder 2">
            <a:extLst>
              <a:ext uri="{FF2B5EF4-FFF2-40B4-BE49-F238E27FC236}">
                <a16:creationId xmlns:a16="http://schemas.microsoft.com/office/drawing/2014/main" id="{1D20709C-F28A-52FF-CB6C-C0C17178DF34}"/>
              </a:ext>
            </a:extLst>
          </p:cNvPr>
          <p:cNvSpPr>
            <a:spLocks noGrp="1"/>
          </p:cNvSpPr>
          <p:nvPr>
            <p:ph idx="1"/>
          </p:nvPr>
        </p:nvSpPr>
        <p:spPr/>
        <p:txBody>
          <a:bodyPr vert="horz" lIns="91440" tIns="45720" rIns="91440" bIns="45720" rtlCol="0" anchor="t">
            <a:normAutofit/>
          </a:bodyPr>
          <a:lstStyle/>
          <a:p>
            <a:pPr marL="0" indent="0" algn="ctr">
              <a:buNone/>
            </a:pPr>
            <a:r>
              <a:rPr lang="en-US" sz="4000" dirty="0">
                <a:cs typeface="Calibri" panose="020F0502020204030204"/>
              </a:rPr>
              <a:t>Acknowledge your own thoughts/feelings</a:t>
            </a:r>
            <a:endParaRPr lang="en-US">
              <a:cs typeface="Calibri" panose="020F0502020204030204"/>
            </a:endParaRPr>
          </a:p>
          <a:p>
            <a:pPr marL="0" indent="0" algn="ctr">
              <a:buNone/>
            </a:pPr>
            <a:endParaRPr lang="en-US" sz="4000" dirty="0">
              <a:cs typeface="Calibri" panose="020F0502020204030204"/>
            </a:endParaRPr>
          </a:p>
          <a:p>
            <a:pPr marL="0" indent="0" algn="ctr">
              <a:buNone/>
            </a:pPr>
            <a:r>
              <a:rPr lang="en-US" sz="4000" dirty="0">
                <a:cs typeface="Calibri" panose="020F0502020204030204"/>
              </a:rPr>
              <a:t>Toolkit – helpful or </a:t>
            </a:r>
            <a:r>
              <a:rPr lang="en-US" sz="4000">
                <a:cs typeface="Calibri" panose="020F0502020204030204"/>
              </a:rPr>
              <a:t>not?</a:t>
            </a:r>
            <a:endParaRPr lang="en-US">
              <a:cs typeface="Calibri" panose="020F0502020204030204"/>
            </a:endParaRPr>
          </a:p>
          <a:p>
            <a:pPr marL="0" indent="0" algn="ctr">
              <a:buNone/>
            </a:pPr>
            <a:endParaRPr lang="en-US" sz="4000" dirty="0">
              <a:cs typeface="Calibri" panose="020F0502020204030204"/>
            </a:endParaRPr>
          </a:p>
          <a:p>
            <a:pPr marL="0" indent="0" algn="ctr">
              <a:buNone/>
            </a:pPr>
            <a:r>
              <a:rPr lang="en-US" sz="4000" dirty="0">
                <a:cs typeface="Calibri" panose="020F0502020204030204"/>
              </a:rPr>
              <a:t>Difficult Conversation experience</a:t>
            </a:r>
            <a:endParaRPr lang="en-US">
              <a:cs typeface="Calibri"/>
            </a:endParaRPr>
          </a:p>
          <a:p>
            <a:pPr marL="0" indent="0">
              <a:buNone/>
            </a:pPr>
            <a:endParaRPr lang="en-US" sz="4000" dirty="0">
              <a:cs typeface="Calibri" panose="020F0502020204030204"/>
            </a:endParaRPr>
          </a:p>
        </p:txBody>
      </p:sp>
      <p:sp>
        <p:nvSpPr>
          <p:cNvPr id="6" name="Arrow: Down 5">
            <a:extLst>
              <a:ext uri="{FF2B5EF4-FFF2-40B4-BE49-F238E27FC236}">
                <a16:creationId xmlns:a16="http://schemas.microsoft.com/office/drawing/2014/main" id="{455147C4-421A-DF8D-95BB-8A3A2FF6B576}"/>
              </a:ext>
            </a:extLst>
          </p:cNvPr>
          <p:cNvSpPr/>
          <p:nvPr/>
        </p:nvSpPr>
        <p:spPr>
          <a:xfrm>
            <a:off x="5850398" y="2437270"/>
            <a:ext cx="407276" cy="722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088EA71-0B2B-55D1-80B8-0DAE26F1A864}"/>
              </a:ext>
            </a:extLst>
          </p:cNvPr>
          <p:cNvSpPr/>
          <p:nvPr/>
        </p:nvSpPr>
        <p:spPr>
          <a:xfrm>
            <a:off x="5848757" y="3788834"/>
            <a:ext cx="407275" cy="775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60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4015873E-6923-B706-BFED-56E0B1ADC576}"/>
              </a:ext>
            </a:extLst>
          </p:cNvPr>
          <p:cNvPicPr>
            <a:picLocks noChangeAspect="1"/>
          </p:cNvPicPr>
          <p:nvPr/>
        </p:nvPicPr>
        <p:blipFill>
          <a:blip r:embed="rId2"/>
          <a:stretch>
            <a:fillRect/>
          </a:stretch>
        </p:blipFill>
        <p:spPr>
          <a:xfrm>
            <a:off x="886522" y="591142"/>
            <a:ext cx="10409663" cy="5489864"/>
          </a:xfrm>
          <a:prstGeom prst="rect">
            <a:avLst/>
          </a:prstGeom>
        </p:spPr>
      </p:pic>
      <p:sp>
        <p:nvSpPr>
          <p:cNvPr id="3" name="TextBox 2">
            <a:extLst>
              <a:ext uri="{FF2B5EF4-FFF2-40B4-BE49-F238E27FC236}">
                <a16:creationId xmlns:a16="http://schemas.microsoft.com/office/drawing/2014/main" id="{D22315C0-A2C7-5DC6-7D24-2CF1844A3DAC}"/>
              </a:ext>
            </a:extLst>
          </p:cNvPr>
          <p:cNvSpPr txBox="1"/>
          <p:nvPr/>
        </p:nvSpPr>
        <p:spPr>
          <a:xfrm>
            <a:off x="133815" y="65178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TextBox 4">
            <a:extLst>
              <a:ext uri="{FF2B5EF4-FFF2-40B4-BE49-F238E27FC236}">
                <a16:creationId xmlns:a16="http://schemas.microsoft.com/office/drawing/2014/main" id="{C3CE219B-F0EF-01C1-E146-272658126B3E}"/>
              </a:ext>
            </a:extLst>
          </p:cNvPr>
          <p:cNvSpPr txBox="1"/>
          <p:nvPr/>
        </p:nvSpPr>
        <p:spPr>
          <a:xfrm>
            <a:off x="3717" y="6545766"/>
            <a:ext cx="48247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https://www.nngroup.com/articles/workshop-facilitation-101/</a:t>
            </a:r>
            <a:endParaRPr lang="en-US" dirty="0"/>
          </a:p>
        </p:txBody>
      </p:sp>
    </p:spTree>
    <p:extLst>
      <p:ext uri="{BB962C8B-B14F-4D97-AF65-F5344CB8AC3E}">
        <p14:creationId xmlns:p14="http://schemas.microsoft.com/office/powerpoint/2010/main" val="1108020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FC4F-72D3-7E80-18F5-B4F9E8447074}"/>
              </a:ext>
            </a:extLst>
          </p:cNvPr>
          <p:cNvSpPr>
            <a:spLocks noGrp="1"/>
          </p:cNvSpPr>
          <p:nvPr>
            <p:ph type="title"/>
          </p:nvPr>
        </p:nvSpPr>
        <p:spPr>
          <a:xfrm>
            <a:off x="804673" y="1445494"/>
            <a:ext cx="3616856" cy="4376572"/>
          </a:xfrm>
        </p:spPr>
        <p:txBody>
          <a:bodyPr anchor="ctr">
            <a:normAutofit/>
          </a:bodyPr>
          <a:lstStyle/>
          <a:p>
            <a:r>
              <a:rPr lang="en-US" sz="4800">
                <a:cs typeface="Calibri Light"/>
              </a:rPr>
              <a:t>Case 2</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43B2F4-5FEB-384C-CBC3-7E6A63D47E93}"/>
              </a:ext>
            </a:extLst>
          </p:cNvPr>
          <p:cNvSpPr>
            <a:spLocks noGrp="1"/>
          </p:cNvSpPr>
          <p:nvPr>
            <p:ph idx="1"/>
          </p:nvPr>
        </p:nvSpPr>
        <p:spPr>
          <a:xfrm>
            <a:off x="6096000" y="1399032"/>
            <a:ext cx="5501834" cy="4471416"/>
          </a:xfrm>
        </p:spPr>
        <p:txBody>
          <a:bodyPr vert="horz" lIns="91440" tIns="45720" rIns="91440" bIns="45720" rtlCol="0" anchor="ctr">
            <a:normAutofit/>
          </a:bodyPr>
          <a:lstStyle/>
          <a:p>
            <a:r>
              <a:rPr lang="en-US" sz="2200">
                <a:solidFill>
                  <a:schemeClr val="bg1"/>
                </a:solidFill>
                <a:cs typeface="Calibri"/>
              </a:rPr>
              <a:t>Your group members are discussing where they are from. Carly mentions that she is from a very small town that did not have any diversity. Another student, Sam comments that Carly must really need this course since she won't know how to deal with people who aren't like her. Several other students, some of whom are underrepresented minorities nod in agreement. What should you do?</a:t>
            </a:r>
          </a:p>
        </p:txBody>
      </p:sp>
    </p:spTree>
    <p:extLst>
      <p:ext uri="{BB962C8B-B14F-4D97-AF65-F5344CB8AC3E}">
        <p14:creationId xmlns:p14="http://schemas.microsoft.com/office/powerpoint/2010/main" val="199966437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D122-1E03-4AE5-E06E-F3EBB5E109C7}"/>
              </a:ext>
            </a:extLst>
          </p:cNvPr>
          <p:cNvSpPr>
            <a:spLocks noGrp="1"/>
          </p:cNvSpPr>
          <p:nvPr>
            <p:ph type="title"/>
          </p:nvPr>
        </p:nvSpPr>
        <p:spPr/>
        <p:txBody>
          <a:bodyPr/>
          <a:lstStyle/>
          <a:p>
            <a:r>
              <a:rPr lang="en-US">
                <a:cs typeface="Calibri Light"/>
              </a:rPr>
              <a:t>What should you do?</a:t>
            </a:r>
            <a:endParaRPr lang="en-US" dirty="0">
              <a:cs typeface="Calibri Light"/>
            </a:endParaRPr>
          </a:p>
        </p:txBody>
      </p:sp>
      <p:sp>
        <p:nvSpPr>
          <p:cNvPr id="3" name="Content Placeholder 2">
            <a:extLst>
              <a:ext uri="{FF2B5EF4-FFF2-40B4-BE49-F238E27FC236}">
                <a16:creationId xmlns:a16="http://schemas.microsoft.com/office/drawing/2014/main" id="{1D20709C-F28A-52FF-CB6C-C0C17178DF34}"/>
              </a:ext>
            </a:extLst>
          </p:cNvPr>
          <p:cNvSpPr>
            <a:spLocks noGrp="1"/>
          </p:cNvSpPr>
          <p:nvPr>
            <p:ph idx="1"/>
          </p:nvPr>
        </p:nvSpPr>
        <p:spPr/>
        <p:txBody>
          <a:bodyPr vert="horz" lIns="91440" tIns="45720" rIns="91440" bIns="45720" rtlCol="0" anchor="t">
            <a:normAutofit/>
          </a:bodyPr>
          <a:lstStyle/>
          <a:p>
            <a:pPr marL="0" indent="0" algn="ctr">
              <a:buNone/>
            </a:pPr>
            <a:r>
              <a:rPr lang="en-US" sz="4000" dirty="0">
                <a:cs typeface="Calibri" panose="020F0502020204030204"/>
              </a:rPr>
              <a:t>Acknowledge your own </a:t>
            </a:r>
            <a:r>
              <a:rPr lang="en-US" sz="4000">
                <a:cs typeface="Calibri" panose="020F0502020204030204"/>
              </a:rPr>
              <a:t>thoughts/feelings</a:t>
            </a:r>
            <a:endParaRPr lang="en-US">
              <a:cs typeface="Calibri" panose="020F0502020204030204"/>
            </a:endParaRPr>
          </a:p>
          <a:p>
            <a:pPr marL="0" indent="0" algn="ctr">
              <a:buNone/>
            </a:pPr>
            <a:endParaRPr lang="en-US" sz="4000" dirty="0">
              <a:cs typeface="Calibri" panose="020F0502020204030204"/>
            </a:endParaRPr>
          </a:p>
          <a:p>
            <a:pPr marL="0" indent="0" algn="ctr">
              <a:buNone/>
            </a:pPr>
            <a:r>
              <a:rPr lang="en-US" sz="4000" dirty="0">
                <a:cs typeface="Calibri" panose="020F0502020204030204"/>
              </a:rPr>
              <a:t>Toolkit – helpful or </a:t>
            </a:r>
            <a:r>
              <a:rPr lang="en-US" sz="4000">
                <a:cs typeface="Calibri" panose="020F0502020204030204"/>
              </a:rPr>
              <a:t>not?</a:t>
            </a:r>
            <a:endParaRPr lang="en-US">
              <a:cs typeface="Calibri" panose="020F0502020204030204"/>
            </a:endParaRPr>
          </a:p>
          <a:p>
            <a:pPr marL="0" indent="0" algn="ctr">
              <a:buNone/>
            </a:pPr>
            <a:endParaRPr lang="en-US" sz="4000" dirty="0">
              <a:cs typeface="Calibri" panose="020F0502020204030204"/>
            </a:endParaRPr>
          </a:p>
          <a:p>
            <a:pPr marL="0" indent="0" algn="ctr">
              <a:buNone/>
            </a:pPr>
            <a:r>
              <a:rPr lang="en-US" sz="4000">
                <a:cs typeface="Calibri" panose="020F0502020204030204"/>
              </a:rPr>
              <a:t>Difficult </a:t>
            </a:r>
            <a:r>
              <a:rPr lang="en-US" sz="4000" dirty="0">
                <a:cs typeface="Calibri" panose="020F0502020204030204"/>
              </a:rPr>
              <a:t>Conversation experience</a:t>
            </a:r>
            <a:endParaRPr lang="en-US">
              <a:cs typeface="Calibri"/>
            </a:endParaRPr>
          </a:p>
          <a:p>
            <a:pPr marL="0" indent="0">
              <a:buNone/>
            </a:pPr>
            <a:endParaRPr lang="en-US" sz="4000" dirty="0">
              <a:cs typeface="Calibri" panose="020F0502020204030204"/>
            </a:endParaRPr>
          </a:p>
        </p:txBody>
      </p:sp>
      <p:sp>
        <p:nvSpPr>
          <p:cNvPr id="6" name="Arrow: Down 5">
            <a:extLst>
              <a:ext uri="{FF2B5EF4-FFF2-40B4-BE49-F238E27FC236}">
                <a16:creationId xmlns:a16="http://schemas.microsoft.com/office/drawing/2014/main" id="{455147C4-421A-DF8D-95BB-8A3A2FF6B576}"/>
              </a:ext>
            </a:extLst>
          </p:cNvPr>
          <p:cNvSpPr/>
          <p:nvPr/>
        </p:nvSpPr>
        <p:spPr>
          <a:xfrm>
            <a:off x="5850398" y="2437270"/>
            <a:ext cx="407276" cy="722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088EA71-0B2B-55D1-80B8-0DAE26F1A864}"/>
              </a:ext>
            </a:extLst>
          </p:cNvPr>
          <p:cNvSpPr/>
          <p:nvPr/>
        </p:nvSpPr>
        <p:spPr>
          <a:xfrm>
            <a:off x="5848757" y="3788834"/>
            <a:ext cx="407275" cy="775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90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4015873E-6923-B706-BFED-56E0B1ADC576}"/>
              </a:ext>
            </a:extLst>
          </p:cNvPr>
          <p:cNvPicPr>
            <a:picLocks noChangeAspect="1"/>
          </p:cNvPicPr>
          <p:nvPr/>
        </p:nvPicPr>
        <p:blipFill>
          <a:blip r:embed="rId2"/>
          <a:stretch>
            <a:fillRect/>
          </a:stretch>
        </p:blipFill>
        <p:spPr>
          <a:xfrm>
            <a:off x="886522" y="591142"/>
            <a:ext cx="10409663" cy="5489864"/>
          </a:xfrm>
          <a:prstGeom prst="rect">
            <a:avLst/>
          </a:prstGeom>
        </p:spPr>
      </p:pic>
      <p:sp>
        <p:nvSpPr>
          <p:cNvPr id="3" name="TextBox 2">
            <a:extLst>
              <a:ext uri="{FF2B5EF4-FFF2-40B4-BE49-F238E27FC236}">
                <a16:creationId xmlns:a16="http://schemas.microsoft.com/office/drawing/2014/main" id="{D22315C0-A2C7-5DC6-7D24-2CF1844A3DAC}"/>
              </a:ext>
            </a:extLst>
          </p:cNvPr>
          <p:cNvSpPr txBox="1"/>
          <p:nvPr/>
        </p:nvSpPr>
        <p:spPr>
          <a:xfrm>
            <a:off x="133815" y="65178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TextBox 4">
            <a:extLst>
              <a:ext uri="{FF2B5EF4-FFF2-40B4-BE49-F238E27FC236}">
                <a16:creationId xmlns:a16="http://schemas.microsoft.com/office/drawing/2014/main" id="{C3CE219B-F0EF-01C1-E146-272658126B3E}"/>
              </a:ext>
            </a:extLst>
          </p:cNvPr>
          <p:cNvSpPr txBox="1"/>
          <p:nvPr/>
        </p:nvSpPr>
        <p:spPr>
          <a:xfrm>
            <a:off x="3717" y="6545766"/>
            <a:ext cx="48247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https://www.nngroup.com/articles/workshop-facilitation-101/</a:t>
            </a:r>
            <a:endParaRPr lang="en-US" dirty="0"/>
          </a:p>
        </p:txBody>
      </p:sp>
    </p:spTree>
    <p:extLst>
      <p:ext uri="{BB962C8B-B14F-4D97-AF65-F5344CB8AC3E}">
        <p14:creationId xmlns:p14="http://schemas.microsoft.com/office/powerpoint/2010/main" val="913599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646D-44C2-002A-3C25-CE0BEEC743C3}"/>
              </a:ext>
            </a:extLst>
          </p:cNvPr>
          <p:cNvSpPr>
            <a:spLocks noGrp="1"/>
          </p:cNvSpPr>
          <p:nvPr>
            <p:ph type="title"/>
          </p:nvPr>
        </p:nvSpPr>
        <p:spPr>
          <a:xfrm>
            <a:off x="804673" y="1445494"/>
            <a:ext cx="3616856" cy="4376572"/>
          </a:xfrm>
        </p:spPr>
        <p:txBody>
          <a:bodyPr anchor="ctr">
            <a:normAutofit/>
          </a:bodyPr>
          <a:lstStyle/>
          <a:p>
            <a:r>
              <a:rPr lang="en-US" sz="4800">
                <a:cs typeface="Calibri Light"/>
              </a:rPr>
              <a:t>Case 3</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6BB67D-6548-AC0E-A5C9-01A48ED5CD54}"/>
              </a:ext>
            </a:extLst>
          </p:cNvPr>
          <p:cNvSpPr>
            <a:spLocks noGrp="1"/>
          </p:cNvSpPr>
          <p:nvPr>
            <p:ph idx="1"/>
          </p:nvPr>
        </p:nvSpPr>
        <p:spPr>
          <a:xfrm>
            <a:off x="6096000" y="1399032"/>
            <a:ext cx="5501834" cy="4471416"/>
          </a:xfrm>
        </p:spPr>
        <p:txBody>
          <a:bodyPr vert="horz" lIns="91440" tIns="45720" rIns="91440" bIns="45720" rtlCol="0" anchor="ctr">
            <a:normAutofit/>
          </a:bodyPr>
          <a:lstStyle/>
          <a:p>
            <a:r>
              <a:rPr lang="en-US" sz="2200">
                <a:solidFill>
                  <a:schemeClr val="bg1"/>
                </a:solidFill>
                <a:cs typeface="Calibri"/>
              </a:rPr>
              <a:t>While discussing health disparities, you notice that one student Natalie seems visibly upset when a classmate comments on the responsibility of the patient in their own health care outcomes. Natalie angerly replies that her sister died because no one would believe her symptoms because of how she looked not because she didn't seek medical care. The group falls silent after that exchange. What should you do?</a:t>
            </a:r>
          </a:p>
        </p:txBody>
      </p:sp>
    </p:spTree>
    <p:extLst>
      <p:ext uri="{BB962C8B-B14F-4D97-AF65-F5344CB8AC3E}">
        <p14:creationId xmlns:p14="http://schemas.microsoft.com/office/powerpoint/2010/main" val="42731156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D122-1E03-4AE5-E06E-F3EBB5E109C7}"/>
              </a:ext>
            </a:extLst>
          </p:cNvPr>
          <p:cNvSpPr>
            <a:spLocks noGrp="1"/>
          </p:cNvSpPr>
          <p:nvPr>
            <p:ph type="title"/>
          </p:nvPr>
        </p:nvSpPr>
        <p:spPr/>
        <p:txBody>
          <a:bodyPr/>
          <a:lstStyle/>
          <a:p>
            <a:r>
              <a:rPr lang="en-US">
                <a:cs typeface="Calibri Light"/>
              </a:rPr>
              <a:t>What should you do?</a:t>
            </a:r>
            <a:endParaRPr lang="en-US" dirty="0">
              <a:cs typeface="Calibri Light"/>
            </a:endParaRPr>
          </a:p>
        </p:txBody>
      </p:sp>
      <p:sp>
        <p:nvSpPr>
          <p:cNvPr id="3" name="Content Placeholder 2">
            <a:extLst>
              <a:ext uri="{FF2B5EF4-FFF2-40B4-BE49-F238E27FC236}">
                <a16:creationId xmlns:a16="http://schemas.microsoft.com/office/drawing/2014/main" id="{1D20709C-F28A-52FF-CB6C-C0C17178DF34}"/>
              </a:ext>
            </a:extLst>
          </p:cNvPr>
          <p:cNvSpPr>
            <a:spLocks noGrp="1"/>
          </p:cNvSpPr>
          <p:nvPr>
            <p:ph idx="1"/>
          </p:nvPr>
        </p:nvSpPr>
        <p:spPr/>
        <p:txBody>
          <a:bodyPr vert="horz" lIns="91440" tIns="45720" rIns="91440" bIns="45720" rtlCol="0" anchor="t">
            <a:normAutofit/>
          </a:bodyPr>
          <a:lstStyle/>
          <a:p>
            <a:pPr marL="0" indent="0" algn="ctr">
              <a:buNone/>
            </a:pPr>
            <a:r>
              <a:rPr lang="en-US" sz="4000" dirty="0">
                <a:cs typeface="Calibri" panose="020F0502020204030204"/>
              </a:rPr>
              <a:t>Acknowledge your own </a:t>
            </a:r>
            <a:r>
              <a:rPr lang="en-US" sz="4000">
                <a:cs typeface="Calibri" panose="020F0502020204030204"/>
              </a:rPr>
              <a:t>thoughts/feelings</a:t>
            </a:r>
            <a:endParaRPr lang="en-US">
              <a:cs typeface="Calibri" panose="020F0502020204030204"/>
            </a:endParaRPr>
          </a:p>
          <a:p>
            <a:pPr marL="0" indent="0" algn="ctr">
              <a:buNone/>
            </a:pPr>
            <a:endParaRPr lang="en-US" sz="4000" dirty="0">
              <a:cs typeface="Calibri" panose="020F0502020204030204"/>
            </a:endParaRPr>
          </a:p>
          <a:p>
            <a:pPr marL="0" indent="0" algn="ctr">
              <a:buNone/>
            </a:pPr>
            <a:r>
              <a:rPr lang="en-US" sz="4000" dirty="0">
                <a:cs typeface="Calibri" panose="020F0502020204030204"/>
              </a:rPr>
              <a:t>Toolkit – helpful or </a:t>
            </a:r>
            <a:r>
              <a:rPr lang="en-US" sz="4000">
                <a:cs typeface="Calibri" panose="020F0502020204030204"/>
              </a:rPr>
              <a:t>not?</a:t>
            </a:r>
            <a:endParaRPr lang="en-US">
              <a:cs typeface="Calibri" panose="020F0502020204030204"/>
            </a:endParaRPr>
          </a:p>
          <a:p>
            <a:pPr marL="0" indent="0" algn="ctr">
              <a:buNone/>
            </a:pPr>
            <a:endParaRPr lang="en-US" sz="4000" dirty="0">
              <a:cs typeface="Calibri" panose="020F0502020204030204"/>
            </a:endParaRPr>
          </a:p>
          <a:p>
            <a:pPr marL="0" indent="0" algn="ctr">
              <a:buNone/>
            </a:pPr>
            <a:r>
              <a:rPr lang="en-US" sz="4000">
                <a:cs typeface="Calibri" panose="020F0502020204030204"/>
              </a:rPr>
              <a:t>Difficult </a:t>
            </a:r>
            <a:r>
              <a:rPr lang="en-US" sz="4000" dirty="0">
                <a:cs typeface="Calibri" panose="020F0502020204030204"/>
              </a:rPr>
              <a:t>Conversation experience</a:t>
            </a:r>
            <a:endParaRPr lang="en-US">
              <a:cs typeface="Calibri"/>
            </a:endParaRPr>
          </a:p>
          <a:p>
            <a:pPr marL="0" indent="0">
              <a:buNone/>
            </a:pPr>
            <a:endParaRPr lang="en-US" sz="4000" dirty="0">
              <a:cs typeface="Calibri" panose="020F0502020204030204"/>
            </a:endParaRPr>
          </a:p>
        </p:txBody>
      </p:sp>
      <p:sp>
        <p:nvSpPr>
          <p:cNvPr id="6" name="Arrow: Down 5">
            <a:extLst>
              <a:ext uri="{FF2B5EF4-FFF2-40B4-BE49-F238E27FC236}">
                <a16:creationId xmlns:a16="http://schemas.microsoft.com/office/drawing/2014/main" id="{455147C4-421A-DF8D-95BB-8A3A2FF6B576}"/>
              </a:ext>
            </a:extLst>
          </p:cNvPr>
          <p:cNvSpPr/>
          <p:nvPr/>
        </p:nvSpPr>
        <p:spPr>
          <a:xfrm>
            <a:off x="5850398" y="2437270"/>
            <a:ext cx="407276" cy="722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088EA71-0B2B-55D1-80B8-0DAE26F1A864}"/>
              </a:ext>
            </a:extLst>
          </p:cNvPr>
          <p:cNvSpPr/>
          <p:nvPr/>
        </p:nvSpPr>
        <p:spPr>
          <a:xfrm>
            <a:off x="5848757" y="3788834"/>
            <a:ext cx="407275" cy="775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681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4015873E-6923-B706-BFED-56E0B1ADC576}"/>
              </a:ext>
            </a:extLst>
          </p:cNvPr>
          <p:cNvPicPr>
            <a:picLocks noChangeAspect="1"/>
          </p:cNvPicPr>
          <p:nvPr/>
        </p:nvPicPr>
        <p:blipFill>
          <a:blip r:embed="rId2"/>
          <a:stretch>
            <a:fillRect/>
          </a:stretch>
        </p:blipFill>
        <p:spPr>
          <a:xfrm>
            <a:off x="886522" y="591142"/>
            <a:ext cx="10409663" cy="5489864"/>
          </a:xfrm>
          <a:prstGeom prst="rect">
            <a:avLst/>
          </a:prstGeom>
        </p:spPr>
      </p:pic>
      <p:sp>
        <p:nvSpPr>
          <p:cNvPr id="3" name="TextBox 2">
            <a:extLst>
              <a:ext uri="{FF2B5EF4-FFF2-40B4-BE49-F238E27FC236}">
                <a16:creationId xmlns:a16="http://schemas.microsoft.com/office/drawing/2014/main" id="{D22315C0-A2C7-5DC6-7D24-2CF1844A3DAC}"/>
              </a:ext>
            </a:extLst>
          </p:cNvPr>
          <p:cNvSpPr txBox="1"/>
          <p:nvPr/>
        </p:nvSpPr>
        <p:spPr>
          <a:xfrm>
            <a:off x="133815" y="65178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TextBox 4">
            <a:extLst>
              <a:ext uri="{FF2B5EF4-FFF2-40B4-BE49-F238E27FC236}">
                <a16:creationId xmlns:a16="http://schemas.microsoft.com/office/drawing/2014/main" id="{C3CE219B-F0EF-01C1-E146-272658126B3E}"/>
              </a:ext>
            </a:extLst>
          </p:cNvPr>
          <p:cNvSpPr txBox="1"/>
          <p:nvPr/>
        </p:nvSpPr>
        <p:spPr>
          <a:xfrm>
            <a:off x="3717" y="6545766"/>
            <a:ext cx="48247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https://www.nngroup.com/articles/workshop-facilitation-101/</a:t>
            </a:r>
            <a:endParaRPr lang="en-US" dirty="0"/>
          </a:p>
        </p:txBody>
      </p:sp>
    </p:spTree>
    <p:extLst>
      <p:ext uri="{BB962C8B-B14F-4D97-AF65-F5344CB8AC3E}">
        <p14:creationId xmlns:p14="http://schemas.microsoft.com/office/powerpoint/2010/main" val="3834707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A34A-6E61-FBE1-5C39-291B5184B015}"/>
              </a:ext>
            </a:extLst>
          </p:cNvPr>
          <p:cNvSpPr>
            <a:spLocks noGrp="1"/>
          </p:cNvSpPr>
          <p:nvPr>
            <p:ph type="title"/>
          </p:nvPr>
        </p:nvSpPr>
        <p:spPr>
          <a:xfrm>
            <a:off x="804673" y="1445494"/>
            <a:ext cx="3616856" cy="4376572"/>
          </a:xfrm>
        </p:spPr>
        <p:txBody>
          <a:bodyPr anchor="ctr">
            <a:normAutofit/>
          </a:bodyPr>
          <a:lstStyle/>
          <a:p>
            <a:r>
              <a:rPr lang="en-US" sz="4800">
                <a:cs typeface="Calibri Light"/>
              </a:rPr>
              <a:t>Case 4</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F723F3-82DC-6E5E-56E6-B4C48433956C}"/>
              </a:ext>
            </a:extLst>
          </p:cNvPr>
          <p:cNvSpPr>
            <a:spLocks noGrp="1"/>
          </p:cNvSpPr>
          <p:nvPr>
            <p:ph idx="1"/>
          </p:nvPr>
        </p:nvSpPr>
        <p:spPr>
          <a:xfrm>
            <a:off x="6096000" y="1399032"/>
            <a:ext cx="5501834" cy="4471416"/>
          </a:xfrm>
        </p:spPr>
        <p:txBody>
          <a:bodyPr vert="horz" lIns="91440" tIns="45720" rIns="91440" bIns="45720" rtlCol="0" anchor="ctr">
            <a:normAutofit/>
          </a:bodyPr>
          <a:lstStyle/>
          <a:p>
            <a:r>
              <a:rPr lang="en-US" sz="2200">
                <a:solidFill>
                  <a:schemeClr val="bg1"/>
                </a:solidFill>
                <a:cs typeface="Calibri"/>
              </a:rPr>
              <a:t>Your group is having a lively discussion, but you notice that one student Kyle, has not said a word. You are confident that he could add to the richness of the conversation. What should you do?</a:t>
            </a:r>
            <a:endParaRPr lang="en-US" sz="2200">
              <a:solidFill>
                <a:schemeClr val="bg1"/>
              </a:solidFill>
            </a:endParaRPr>
          </a:p>
        </p:txBody>
      </p:sp>
    </p:spTree>
    <p:extLst>
      <p:ext uri="{BB962C8B-B14F-4D97-AF65-F5344CB8AC3E}">
        <p14:creationId xmlns:p14="http://schemas.microsoft.com/office/powerpoint/2010/main" val="1992427213"/>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D122-1E03-4AE5-E06E-F3EBB5E109C7}"/>
              </a:ext>
            </a:extLst>
          </p:cNvPr>
          <p:cNvSpPr>
            <a:spLocks noGrp="1"/>
          </p:cNvSpPr>
          <p:nvPr>
            <p:ph type="title"/>
          </p:nvPr>
        </p:nvSpPr>
        <p:spPr/>
        <p:txBody>
          <a:bodyPr/>
          <a:lstStyle/>
          <a:p>
            <a:r>
              <a:rPr lang="en-US">
                <a:cs typeface="Calibri Light"/>
              </a:rPr>
              <a:t>What should you do?</a:t>
            </a:r>
            <a:endParaRPr lang="en-US" dirty="0">
              <a:cs typeface="Calibri Light"/>
            </a:endParaRPr>
          </a:p>
        </p:txBody>
      </p:sp>
      <p:sp>
        <p:nvSpPr>
          <p:cNvPr id="3" name="Content Placeholder 2">
            <a:extLst>
              <a:ext uri="{FF2B5EF4-FFF2-40B4-BE49-F238E27FC236}">
                <a16:creationId xmlns:a16="http://schemas.microsoft.com/office/drawing/2014/main" id="{1D20709C-F28A-52FF-CB6C-C0C17178DF34}"/>
              </a:ext>
            </a:extLst>
          </p:cNvPr>
          <p:cNvSpPr>
            <a:spLocks noGrp="1"/>
          </p:cNvSpPr>
          <p:nvPr>
            <p:ph idx="1"/>
          </p:nvPr>
        </p:nvSpPr>
        <p:spPr/>
        <p:txBody>
          <a:bodyPr vert="horz" lIns="91440" tIns="45720" rIns="91440" bIns="45720" rtlCol="0" anchor="t">
            <a:normAutofit/>
          </a:bodyPr>
          <a:lstStyle/>
          <a:p>
            <a:pPr marL="0" indent="0" algn="ctr">
              <a:buNone/>
            </a:pPr>
            <a:r>
              <a:rPr lang="en-US" sz="4000" dirty="0">
                <a:cs typeface="Calibri" panose="020F0502020204030204"/>
              </a:rPr>
              <a:t>Acknowledge your own </a:t>
            </a:r>
            <a:r>
              <a:rPr lang="en-US" sz="4000">
                <a:cs typeface="Calibri" panose="020F0502020204030204"/>
              </a:rPr>
              <a:t>thoughts/feelings</a:t>
            </a:r>
            <a:endParaRPr lang="en-US">
              <a:cs typeface="Calibri" panose="020F0502020204030204"/>
            </a:endParaRPr>
          </a:p>
          <a:p>
            <a:pPr marL="0" indent="0" algn="ctr">
              <a:buNone/>
            </a:pPr>
            <a:endParaRPr lang="en-US" sz="4000" dirty="0">
              <a:cs typeface="Calibri" panose="020F0502020204030204"/>
            </a:endParaRPr>
          </a:p>
          <a:p>
            <a:pPr marL="0" indent="0" algn="ctr">
              <a:buNone/>
            </a:pPr>
            <a:r>
              <a:rPr lang="en-US" sz="4000" dirty="0">
                <a:cs typeface="Calibri" panose="020F0502020204030204"/>
              </a:rPr>
              <a:t>Toolkit – helpful or </a:t>
            </a:r>
            <a:r>
              <a:rPr lang="en-US" sz="4000">
                <a:cs typeface="Calibri" panose="020F0502020204030204"/>
              </a:rPr>
              <a:t>not?</a:t>
            </a:r>
            <a:endParaRPr lang="en-US">
              <a:cs typeface="Calibri" panose="020F0502020204030204"/>
            </a:endParaRPr>
          </a:p>
          <a:p>
            <a:pPr marL="0" indent="0" algn="ctr">
              <a:buNone/>
            </a:pPr>
            <a:endParaRPr lang="en-US" sz="4000" dirty="0">
              <a:cs typeface="Calibri" panose="020F0502020204030204"/>
            </a:endParaRPr>
          </a:p>
          <a:p>
            <a:pPr marL="0" indent="0" algn="ctr">
              <a:buNone/>
            </a:pPr>
            <a:r>
              <a:rPr lang="en-US" sz="4000">
                <a:cs typeface="Calibri" panose="020F0502020204030204"/>
              </a:rPr>
              <a:t>Difficult </a:t>
            </a:r>
            <a:r>
              <a:rPr lang="en-US" sz="4000" dirty="0">
                <a:cs typeface="Calibri" panose="020F0502020204030204"/>
              </a:rPr>
              <a:t>Conversation experience</a:t>
            </a:r>
            <a:endParaRPr lang="en-US">
              <a:cs typeface="Calibri"/>
            </a:endParaRPr>
          </a:p>
          <a:p>
            <a:pPr marL="0" indent="0">
              <a:buNone/>
            </a:pPr>
            <a:endParaRPr lang="en-US" sz="4000" dirty="0">
              <a:cs typeface="Calibri" panose="020F0502020204030204"/>
            </a:endParaRPr>
          </a:p>
        </p:txBody>
      </p:sp>
      <p:sp>
        <p:nvSpPr>
          <p:cNvPr id="6" name="Arrow: Down 5">
            <a:extLst>
              <a:ext uri="{FF2B5EF4-FFF2-40B4-BE49-F238E27FC236}">
                <a16:creationId xmlns:a16="http://schemas.microsoft.com/office/drawing/2014/main" id="{455147C4-421A-DF8D-95BB-8A3A2FF6B576}"/>
              </a:ext>
            </a:extLst>
          </p:cNvPr>
          <p:cNvSpPr/>
          <p:nvPr/>
        </p:nvSpPr>
        <p:spPr>
          <a:xfrm>
            <a:off x="5850398" y="2437270"/>
            <a:ext cx="407276" cy="722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088EA71-0B2B-55D1-80B8-0DAE26F1A864}"/>
              </a:ext>
            </a:extLst>
          </p:cNvPr>
          <p:cNvSpPr/>
          <p:nvPr/>
        </p:nvSpPr>
        <p:spPr>
          <a:xfrm>
            <a:off x="5848757" y="3788834"/>
            <a:ext cx="407275" cy="775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9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5" name="Picture 5" descr="Graphical user interface, text&#10;&#10;Description automatically generated">
            <a:extLst>
              <a:ext uri="{FF2B5EF4-FFF2-40B4-BE49-F238E27FC236}">
                <a16:creationId xmlns:a16="http://schemas.microsoft.com/office/drawing/2014/main" id="{67DF966B-918A-4E48-B01C-997EE93CAE74}"/>
              </a:ext>
            </a:extLst>
          </p:cNvPr>
          <p:cNvPicPr>
            <a:picLocks noChangeAspect="1"/>
          </p:cNvPicPr>
          <p:nvPr/>
        </p:nvPicPr>
        <p:blipFill rotWithShape="1">
          <a:blip r:embed="rId2"/>
          <a:srcRect l="30969" t="12236" r="33806" b="8439"/>
          <a:stretch/>
        </p:blipFill>
        <p:spPr>
          <a:xfrm>
            <a:off x="3730338" y="304800"/>
            <a:ext cx="4916537" cy="6230011"/>
          </a:xfrm>
          <a:prstGeom prst="rect">
            <a:avLst/>
          </a:prstGeom>
        </p:spPr>
      </p:pic>
      <p:pic>
        <p:nvPicPr>
          <p:cNvPr id="6" name="Picture 6" descr="Graphical user interface, text, application, Word&#10;&#10;Description automatically generated">
            <a:extLst>
              <a:ext uri="{FF2B5EF4-FFF2-40B4-BE49-F238E27FC236}">
                <a16:creationId xmlns:a16="http://schemas.microsoft.com/office/drawing/2014/main" id="{022B7A8D-50A2-4511-BE3D-EE206C49DE3D}"/>
              </a:ext>
            </a:extLst>
          </p:cNvPr>
          <p:cNvPicPr>
            <a:picLocks noChangeAspect="1"/>
          </p:cNvPicPr>
          <p:nvPr/>
        </p:nvPicPr>
        <p:blipFill rotWithShape="1">
          <a:blip r:embed="rId3"/>
          <a:srcRect l="30969" t="10126" r="32860" b="9283"/>
          <a:stretch/>
        </p:blipFill>
        <p:spPr>
          <a:xfrm>
            <a:off x="2786497" y="235528"/>
            <a:ext cx="5003079" cy="6299349"/>
          </a:xfrm>
          <a:prstGeom prst="rect">
            <a:avLst/>
          </a:prstGeom>
        </p:spPr>
      </p:pic>
      <p:pic>
        <p:nvPicPr>
          <p:cNvPr id="7" name="Picture 7" descr="Graphical user interface, timeline&#10;&#10;Description automatically generated">
            <a:extLst>
              <a:ext uri="{FF2B5EF4-FFF2-40B4-BE49-F238E27FC236}">
                <a16:creationId xmlns:a16="http://schemas.microsoft.com/office/drawing/2014/main" id="{EC8C50E0-DBCF-4A0F-87F3-985688B2EE54}"/>
              </a:ext>
            </a:extLst>
          </p:cNvPr>
          <p:cNvPicPr>
            <a:picLocks noChangeAspect="1"/>
          </p:cNvPicPr>
          <p:nvPr/>
        </p:nvPicPr>
        <p:blipFill rotWithShape="1">
          <a:blip r:embed="rId4"/>
          <a:srcRect l="37786" t="15144" r="39742" b="22420"/>
          <a:stretch/>
        </p:blipFill>
        <p:spPr>
          <a:xfrm>
            <a:off x="4388429" y="192231"/>
            <a:ext cx="4079537" cy="6392916"/>
          </a:xfrm>
          <a:prstGeom prst="rect">
            <a:avLst/>
          </a:prstGeom>
        </p:spPr>
      </p:pic>
      <p:sp>
        <p:nvSpPr>
          <p:cNvPr id="8" name="TextBox 7">
            <a:extLst>
              <a:ext uri="{FF2B5EF4-FFF2-40B4-BE49-F238E27FC236}">
                <a16:creationId xmlns:a16="http://schemas.microsoft.com/office/drawing/2014/main" id="{8B109BA0-C3BC-4E6C-A90B-E01531087B70}"/>
              </a:ext>
            </a:extLst>
          </p:cNvPr>
          <p:cNvSpPr txBox="1"/>
          <p:nvPr/>
        </p:nvSpPr>
        <p:spPr>
          <a:xfrm>
            <a:off x="4414405" y="4873337"/>
            <a:ext cx="4029940" cy="1601016"/>
          </a:xfrm>
          <a:prstGeom prst="rect">
            <a:avLst/>
          </a:prstGeom>
          <a:solidFill>
            <a:srgbClr val="FFC0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067" dirty="0"/>
              <a:t>Authors: National Academies of Sciences, Engineering, and Medicine; Health and Medicine Division; Board on Population Health and Public Health Practice; Committee on Community-Based Solutions to Promote Health Equity in the United States. Editors: Alina Baciu, </a:t>
            </a:r>
            <a:r>
              <a:rPr lang="en-US" sz="1067" dirty="0" err="1"/>
              <a:t>Yamrot</a:t>
            </a:r>
            <a:r>
              <a:rPr lang="en-US" sz="1067" dirty="0"/>
              <a:t> Negussie, Amy Geller, and James N. Weinstein.</a:t>
            </a:r>
          </a:p>
          <a:p>
            <a:r>
              <a:rPr lang="en-US" sz="1067" dirty="0"/>
              <a:t>Washington (DC): </a:t>
            </a:r>
            <a:r>
              <a:rPr lang="en-US" sz="1067" dirty="0">
                <a:hlinkClick r:id="rId5"/>
              </a:rPr>
              <a:t>National Academies Press (US)</a:t>
            </a:r>
            <a:r>
              <a:rPr lang="en-US" sz="1067" dirty="0"/>
              <a:t>; 2017 Jan 11.</a:t>
            </a:r>
          </a:p>
          <a:p>
            <a:pPr algn="l"/>
            <a:r>
              <a:rPr lang="en-US" sz="1067" dirty="0"/>
              <a:t>k to add text</a:t>
            </a:r>
          </a:p>
        </p:txBody>
      </p:sp>
      <p:pic>
        <p:nvPicPr>
          <p:cNvPr id="9" name="Picture 9" descr="Graphical user interface, text&#10;&#10;Description automatically generated">
            <a:extLst>
              <a:ext uri="{FF2B5EF4-FFF2-40B4-BE49-F238E27FC236}">
                <a16:creationId xmlns:a16="http://schemas.microsoft.com/office/drawing/2014/main" id="{5E9C255F-697A-46A5-8E2D-742074C85EC1}"/>
              </a:ext>
            </a:extLst>
          </p:cNvPr>
          <p:cNvPicPr>
            <a:picLocks noChangeAspect="1"/>
          </p:cNvPicPr>
          <p:nvPr/>
        </p:nvPicPr>
        <p:blipFill rotWithShape="1">
          <a:blip r:embed="rId6"/>
          <a:srcRect l="18440" t="45992" r="41017" b="22785"/>
          <a:stretch/>
        </p:blipFill>
        <p:spPr>
          <a:xfrm>
            <a:off x="2751859" y="1837459"/>
            <a:ext cx="6886204" cy="2980352"/>
          </a:xfrm>
          <a:prstGeom prst="rect">
            <a:avLst/>
          </a:prstGeom>
        </p:spPr>
      </p:pic>
      <p:pic>
        <p:nvPicPr>
          <p:cNvPr id="11" name="Picture 11" descr="A screenshot of a computer&#10;&#10;Description automatically generated">
            <a:extLst>
              <a:ext uri="{FF2B5EF4-FFF2-40B4-BE49-F238E27FC236}">
                <a16:creationId xmlns:a16="http://schemas.microsoft.com/office/drawing/2014/main" id="{F3161DDC-88FE-455A-8FF9-845A12ED481E}"/>
              </a:ext>
            </a:extLst>
          </p:cNvPr>
          <p:cNvPicPr>
            <a:picLocks noChangeAspect="1"/>
          </p:cNvPicPr>
          <p:nvPr/>
        </p:nvPicPr>
        <p:blipFill rotWithShape="1">
          <a:blip r:embed="rId7"/>
          <a:srcRect l="-222" t="12301" r="53067" b="74206"/>
          <a:stretch/>
        </p:blipFill>
        <p:spPr>
          <a:xfrm>
            <a:off x="266702" y="1837461"/>
            <a:ext cx="11654421" cy="1871068"/>
          </a:xfrm>
          <a:prstGeom prst="rect">
            <a:avLst/>
          </a:prstGeom>
        </p:spPr>
      </p:pic>
      <p:pic>
        <p:nvPicPr>
          <p:cNvPr id="12" name="Picture 12" descr="Graphical user interface, text, application&#10;&#10;Description automatically generated">
            <a:extLst>
              <a:ext uri="{FF2B5EF4-FFF2-40B4-BE49-F238E27FC236}">
                <a16:creationId xmlns:a16="http://schemas.microsoft.com/office/drawing/2014/main" id="{D46FF660-37CA-461A-863B-FA5B931A8C89}"/>
              </a:ext>
            </a:extLst>
          </p:cNvPr>
          <p:cNvPicPr>
            <a:picLocks noChangeAspect="1"/>
          </p:cNvPicPr>
          <p:nvPr/>
        </p:nvPicPr>
        <p:blipFill rotWithShape="1">
          <a:blip r:embed="rId8"/>
          <a:srcRect l="35934" t="54430" r="39716" b="29958"/>
          <a:stretch/>
        </p:blipFill>
        <p:spPr>
          <a:xfrm>
            <a:off x="1920587" y="1690256"/>
            <a:ext cx="7878509" cy="2832337"/>
          </a:xfrm>
          <a:prstGeom prst="rect">
            <a:avLst/>
          </a:prstGeom>
        </p:spPr>
      </p:pic>
      <p:pic>
        <p:nvPicPr>
          <p:cNvPr id="14" name="Picture 14" descr="Graphical user interface, application, PowerPoint&#10;&#10;Description automatically generated">
            <a:extLst>
              <a:ext uri="{FF2B5EF4-FFF2-40B4-BE49-F238E27FC236}">
                <a16:creationId xmlns:a16="http://schemas.microsoft.com/office/drawing/2014/main" id="{D3937B67-3347-4E90-B203-16536B092B50}"/>
              </a:ext>
            </a:extLst>
          </p:cNvPr>
          <p:cNvPicPr>
            <a:picLocks noChangeAspect="1"/>
          </p:cNvPicPr>
          <p:nvPr/>
        </p:nvPicPr>
        <p:blipFill rotWithShape="1">
          <a:blip r:embed="rId9"/>
          <a:srcRect l="31420" t="9439" r="32138" b="4464"/>
          <a:stretch/>
        </p:blipFill>
        <p:spPr>
          <a:xfrm>
            <a:off x="3782289" y="382732"/>
            <a:ext cx="4402832" cy="5855243"/>
          </a:xfrm>
          <a:prstGeom prst="rect">
            <a:avLst/>
          </a:prstGeom>
        </p:spPr>
      </p:pic>
      <p:pic>
        <p:nvPicPr>
          <p:cNvPr id="15" name="Picture 15" descr="Graphical user interface, application&#10;&#10;Description automatically generated">
            <a:extLst>
              <a:ext uri="{FF2B5EF4-FFF2-40B4-BE49-F238E27FC236}">
                <a16:creationId xmlns:a16="http://schemas.microsoft.com/office/drawing/2014/main" id="{B4243325-61C0-422D-B28E-25F4CBF5A344}"/>
              </a:ext>
            </a:extLst>
          </p:cNvPr>
          <p:cNvPicPr>
            <a:picLocks noChangeAspect="1"/>
          </p:cNvPicPr>
          <p:nvPr/>
        </p:nvPicPr>
        <p:blipFill rotWithShape="1">
          <a:blip r:embed="rId10"/>
          <a:srcRect l="16076" t="7173" r="65485" b="75949"/>
          <a:stretch/>
        </p:blipFill>
        <p:spPr>
          <a:xfrm>
            <a:off x="2189019" y="1456459"/>
            <a:ext cx="6909000" cy="3559767"/>
          </a:xfrm>
          <a:prstGeom prst="rect">
            <a:avLst/>
          </a:prstGeom>
        </p:spPr>
      </p:pic>
      <p:pic>
        <p:nvPicPr>
          <p:cNvPr id="16" name="Picture 16" descr="Graphical user interface, text, application&#10;&#10;Description automatically generated">
            <a:extLst>
              <a:ext uri="{FF2B5EF4-FFF2-40B4-BE49-F238E27FC236}">
                <a16:creationId xmlns:a16="http://schemas.microsoft.com/office/drawing/2014/main" id="{B0527126-AA39-49F9-AE48-684168C6CCD2}"/>
              </a:ext>
            </a:extLst>
          </p:cNvPr>
          <p:cNvPicPr>
            <a:picLocks noChangeAspect="1"/>
          </p:cNvPicPr>
          <p:nvPr/>
        </p:nvPicPr>
        <p:blipFill rotWithShape="1">
          <a:blip r:embed="rId11"/>
          <a:srcRect l="2600" t="18143" r="13002" b="69198"/>
          <a:stretch/>
        </p:blipFill>
        <p:spPr>
          <a:xfrm>
            <a:off x="266701" y="1716231"/>
            <a:ext cx="11659419" cy="944503"/>
          </a:xfrm>
          <a:prstGeom prst="rect">
            <a:avLst/>
          </a:prstGeom>
        </p:spPr>
      </p:pic>
      <p:pic>
        <p:nvPicPr>
          <p:cNvPr id="2" name="Picture 2" descr="Graphical user interface, text, application&#10;&#10;Description automatically generated">
            <a:extLst>
              <a:ext uri="{FF2B5EF4-FFF2-40B4-BE49-F238E27FC236}">
                <a16:creationId xmlns:a16="http://schemas.microsoft.com/office/drawing/2014/main" id="{B8C7E803-EB0C-4A0C-8B69-FCEBC2DAF93A}"/>
              </a:ext>
            </a:extLst>
          </p:cNvPr>
          <p:cNvPicPr>
            <a:picLocks noChangeAspect="1"/>
          </p:cNvPicPr>
          <p:nvPr/>
        </p:nvPicPr>
        <p:blipFill rotWithShape="1">
          <a:blip r:embed="rId11"/>
          <a:srcRect l="236" t="54008" r="9693" b="25316"/>
          <a:stretch/>
        </p:blipFill>
        <p:spPr>
          <a:xfrm>
            <a:off x="240723" y="2599460"/>
            <a:ext cx="11685096" cy="1507757"/>
          </a:xfrm>
          <a:prstGeom prst="rect">
            <a:avLst/>
          </a:prstGeom>
        </p:spPr>
      </p:pic>
    </p:spTree>
    <p:extLst>
      <p:ext uri="{BB962C8B-B14F-4D97-AF65-F5344CB8AC3E}">
        <p14:creationId xmlns:p14="http://schemas.microsoft.com/office/powerpoint/2010/main" val="316670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4015873E-6923-B706-BFED-56E0B1ADC576}"/>
              </a:ext>
            </a:extLst>
          </p:cNvPr>
          <p:cNvPicPr>
            <a:picLocks noChangeAspect="1"/>
          </p:cNvPicPr>
          <p:nvPr/>
        </p:nvPicPr>
        <p:blipFill>
          <a:blip r:embed="rId2"/>
          <a:stretch>
            <a:fillRect/>
          </a:stretch>
        </p:blipFill>
        <p:spPr>
          <a:xfrm>
            <a:off x="886522" y="591142"/>
            <a:ext cx="10409663" cy="5489864"/>
          </a:xfrm>
          <a:prstGeom prst="rect">
            <a:avLst/>
          </a:prstGeom>
        </p:spPr>
      </p:pic>
      <p:sp>
        <p:nvSpPr>
          <p:cNvPr id="3" name="TextBox 2">
            <a:extLst>
              <a:ext uri="{FF2B5EF4-FFF2-40B4-BE49-F238E27FC236}">
                <a16:creationId xmlns:a16="http://schemas.microsoft.com/office/drawing/2014/main" id="{D22315C0-A2C7-5DC6-7D24-2CF1844A3DAC}"/>
              </a:ext>
            </a:extLst>
          </p:cNvPr>
          <p:cNvSpPr txBox="1"/>
          <p:nvPr/>
        </p:nvSpPr>
        <p:spPr>
          <a:xfrm>
            <a:off x="133815" y="65178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5" name="TextBox 4">
            <a:extLst>
              <a:ext uri="{FF2B5EF4-FFF2-40B4-BE49-F238E27FC236}">
                <a16:creationId xmlns:a16="http://schemas.microsoft.com/office/drawing/2014/main" id="{C3CE219B-F0EF-01C1-E146-272658126B3E}"/>
              </a:ext>
            </a:extLst>
          </p:cNvPr>
          <p:cNvSpPr txBox="1"/>
          <p:nvPr/>
        </p:nvSpPr>
        <p:spPr>
          <a:xfrm>
            <a:off x="3717" y="6545766"/>
            <a:ext cx="48247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https://www.nngroup.com/articles/workshop-facilitation-101/</a:t>
            </a:r>
            <a:endParaRPr lang="en-US" dirty="0"/>
          </a:p>
        </p:txBody>
      </p:sp>
    </p:spTree>
    <p:extLst>
      <p:ext uri="{BB962C8B-B14F-4D97-AF65-F5344CB8AC3E}">
        <p14:creationId xmlns:p14="http://schemas.microsoft.com/office/powerpoint/2010/main" val="3184139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4370-C6D8-ECD0-42B6-BC0D097E8437}"/>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Questions?</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Yellow question mark">
            <a:extLst>
              <a:ext uri="{FF2B5EF4-FFF2-40B4-BE49-F238E27FC236}">
                <a16:creationId xmlns:a16="http://schemas.microsoft.com/office/drawing/2014/main" id="{30049297-36CE-2BD5-FB41-1779FECC856E}"/>
              </a:ext>
            </a:extLst>
          </p:cNvPr>
          <p:cNvPicPr>
            <a:picLocks noChangeAspect="1"/>
          </p:cNvPicPr>
          <p:nvPr/>
        </p:nvPicPr>
        <p:blipFill rotWithShape="1">
          <a:blip r:embed="rId2"/>
          <a:srcRect l="43072" r="4213"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3347945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55C7-FC54-6685-46C8-B4CD9B37BA00}"/>
              </a:ext>
            </a:extLst>
          </p:cNvPr>
          <p:cNvSpPr>
            <a:spLocks noGrp="1"/>
          </p:cNvSpPr>
          <p:nvPr>
            <p:ph type="title"/>
          </p:nvPr>
        </p:nvSpPr>
        <p:spPr>
          <a:xfrm>
            <a:off x="804673" y="1445494"/>
            <a:ext cx="3616856" cy="4376572"/>
          </a:xfrm>
        </p:spPr>
        <p:txBody>
          <a:bodyPr anchor="ctr">
            <a:normAutofit/>
          </a:bodyPr>
          <a:lstStyle/>
          <a:p>
            <a:r>
              <a:rPr lang="en-US" sz="4800">
                <a:cs typeface="Calibri Light"/>
              </a:rPr>
              <a:t>About the UT CCIM Curriculum</a:t>
            </a:r>
            <a:endParaRPr lang="en-US" sz="4800"/>
          </a:p>
        </p:txBody>
      </p:sp>
      <p:sp>
        <p:nvSpPr>
          <p:cNvPr id="18" name="Freeform: Shape 1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C20A4FD9-3257-DBA6-EA81-1AE8C0A3F08D}"/>
              </a:ext>
            </a:extLst>
          </p:cNvPr>
          <p:cNvSpPr>
            <a:spLocks noGrp="1"/>
          </p:cNvSpPr>
          <p:nvPr>
            <p:ph idx="1"/>
          </p:nvPr>
        </p:nvSpPr>
        <p:spPr>
          <a:xfrm>
            <a:off x="6148552" y="242895"/>
            <a:ext cx="5501834" cy="6612899"/>
          </a:xfrm>
        </p:spPr>
        <p:txBody>
          <a:bodyPr vert="horz" lIns="91440" tIns="45720" rIns="91440" bIns="45720" rtlCol="0" anchor="ctr">
            <a:noAutofit/>
          </a:bodyPr>
          <a:lstStyle/>
          <a:p>
            <a:r>
              <a:rPr lang="en-US" sz="2200" dirty="0">
                <a:solidFill>
                  <a:schemeClr val="bg1"/>
                </a:solidFill>
                <a:cs typeface="Calibri"/>
              </a:rPr>
              <a:t>LCME requirements require accredited institutions to specifically integrate health equity into the existing medical school curriculum. </a:t>
            </a:r>
          </a:p>
          <a:p>
            <a:pPr lvl="1"/>
            <a:r>
              <a:rPr lang="en-US" sz="2200" dirty="0">
                <a:solidFill>
                  <a:schemeClr val="bg1"/>
                </a:solidFill>
                <a:cs typeface="Calibri"/>
              </a:rPr>
              <a:t>Building additionally on historical GQ surveys, faculty feedback, LCME accreditation feedback.</a:t>
            </a:r>
          </a:p>
          <a:p>
            <a:r>
              <a:rPr lang="en-US" sz="2200" dirty="0">
                <a:solidFill>
                  <a:schemeClr val="bg1"/>
                </a:solidFill>
                <a:cs typeface="Calibri"/>
              </a:rPr>
              <a:t>Completed an extensive literature search including multiple databases (i.e. PubMed and </a:t>
            </a:r>
            <a:r>
              <a:rPr lang="en-US" sz="2200" dirty="0" err="1">
                <a:solidFill>
                  <a:schemeClr val="bg1"/>
                </a:solidFill>
                <a:cs typeface="Calibri"/>
              </a:rPr>
              <a:t>MedEd</a:t>
            </a:r>
            <a:r>
              <a:rPr lang="en-US" sz="2200" dirty="0">
                <a:solidFill>
                  <a:schemeClr val="bg1"/>
                </a:solidFill>
                <a:cs typeface="Calibri"/>
              </a:rPr>
              <a:t> portal) for health equity curricula and best practices in medical education.</a:t>
            </a:r>
          </a:p>
          <a:p>
            <a:r>
              <a:rPr lang="en-US" sz="2200" dirty="0">
                <a:solidFill>
                  <a:schemeClr val="bg1"/>
                </a:solidFill>
                <a:cs typeface="Calibri"/>
              </a:rPr>
              <a:t>Adopted the curriculum developed by LSU for first year medical students.</a:t>
            </a:r>
          </a:p>
          <a:p>
            <a:r>
              <a:rPr lang="en-US" sz="2200" dirty="0">
                <a:solidFill>
                  <a:schemeClr val="bg1"/>
                </a:solidFill>
                <a:cs typeface="Calibri"/>
              </a:rPr>
              <a:t>Opportunities Abound</a:t>
            </a:r>
          </a:p>
          <a:p>
            <a:pPr lvl="1"/>
            <a:r>
              <a:rPr lang="en-US" sz="2200" dirty="0">
                <a:solidFill>
                  <a:schemeClr val="bg1"/>
                </a:solidFill>
                <a:cs typeface="Calibri"/>
              </a:rPr>
              <a:t>Address health equity with our students during the clinical curriculum.</a:t>
            </a:r>
          </a:p>
          <a:p>
            <a:pPr lvl="1"/>
            <a:r>
              <a:rPr lang="en-US" sz="2200" dirty="0">
                <a:solidFill>
                  <a:schemeClr val="bg1"/>
                </a:solidFill>
                <a:cs typeface="Calibri"/>
              </a:rPr>
              <a:t>Engage multiple levels of expertise and training from our UTCOMLS faculty and residents.</a:t>
            </a:r>
          </a:p>
          <a:p>
            <a:endParaRPr lang="en-US" sz="2000" dirty="0">
              <a:solidFill>
                <a:schemeClr val="bg1"/>
              </a:solidFill>
              <a:cs typeface="Calibri"/>
            </a:endParaRPr>
          </a:p>
        </p:txBody>
      </p:sp>
    </p:spTree>
    <p:extLst>
      <p:ext uri="{BB962C8B-B14F-4D97-AF65-F5344CB8AC3E}">
        <p14:creationId xmlns:p14="http://schemas.microsoft.com/office/powerpoint/2010/main" val="3620982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D6B167-FE9F-FD19-6253-14D844E4BE9E}"/>
              </a:ext>
            </a:extLst>
          </p:cNvPr>
          <p:cNvSpPr>
            <a:spLocks noGrp="1"/>
          </p:cNvSpPr>
          <p:nvPr>
            <p:ph type="title"/>
          </p:nvPr>
        </p:nvSpPr>
        <p:spPr>
          <a:xfrm>
            <a:off x="804671" y="365125"/>
            <a:ext cx="3405821" cy="3117038"/>
          </a:xfrm>
        </p:spPr>
        <p:txBody>
          <a:bodyPr anchor="ctr">
            <a:normAutofit/>
          </a:bodyPr>
          <a:lstStyle/>
          <a:p>
            <a:r>
              <a:rPr lang="en-US" sz="3700">
                <a:cs typeface="Calibri Light"/>
              </a:rPr>
              <a:t>What is Critical Consciousness?</a:t>
            </a:r>
            <a:endParaRPr lang="en-US" sz="3700"/>
          </a:p>
        </p:txBody>
      </p:sp>
      <p:sp>
        <p:nvSpPr>
          <p:cNvPr id="3" name="Content Placeholder 2">
            <a:extLst>
              <a:ext uri="{FF2B5EF4-FFF2-40B4-BE49-F238E27FC236}">
                <a16:creationId xmlns:a16="http://schemas.microsoft.com/office/drawing/2014/main" id="{130D5512-A1E9-E0E4-EC99-70CC2E988D1D}"/>
              </a:ext>
            </a:extLst>
          </p:cNvPr>
          <p:cNvSpPr>
            <a:spLocks noGrp="1"/>
          </p:cNvSpPr>
          <p:nvPr>
            <p:ph idx="1"/>
          </p:nvPr>
        </p:nvSpPr>
        <p:spPr>
          <a:xfrm>
            <a:off x="5861840" y="363524"/>
            <a:ext cx="6181122" cy="6501015"/>
          </a:xfrm>
        </p:spPr>
        <p:txBody>
          <a:bodyPr vert="horz" lIns="91440" tIns="45720" rIns="91440" bIns="45720" rtlCol="0" anchor="ctr">
            <a:normAutofit fontScale="70000" lnSpcReduction="20000"/>
          </a:bodyPr>
          <a:lstStyle/>
          <a:p>
            <a:endParaRPr lang="en-US" dirty="0">
              <a:ea typeface="+mn-lt"/>
              <a:cs typeface="+mn-lt"/>
            </a:endParaRPr>
          </a:p>
          <a:p>
            <a:endParaRPr lang="en-US" dirty="0">
              <a:ea typeface="+mn-lt"/>
              <a:cs typeface="+mn-lt"/>
            </a:endParaRPr>
          </a:p>
          <a:p>
            <a:r>
              <a:rPr lang="en-US" sz="3400" dirty="0">
                <a:ea typeface="+mn-lt"/>
                <a:cs typeface="+mn-lt"/>
              </a:rPr>
              <a:t>From the work of Paulo Freire</a:t>
            </a:r>
            <a:endParaRPr lang="en-US" sz="3400">
              <a:cs typeface="Calibri"/>
            </a:endParaRPr>
          </a:p>
          <a:p>
            <a:pPr marL="0" indent="0">
              <a:buNone/>
            </a:pPr>
            <a:endParaRPr lang="en-US" sz="3400" dirty="0">
              <a:ea typeface="+mn-lt"/>
              <a:cs typeface="+mn-lt"/>
            </a:endParaRPr>
          </a:p>
          <a:p>
            <a:r>
              <a:rPr lang="en-US" sz="3400" dirty="0">
                <a:ea typeface="+mn-lt"/>
                <a:cs typeface="+mn-lt"/>
              </a:rPr>
              <a:t>"Critical consciousness posits that the thinking subject does not exist in isolation but, rather, in relationship to others in the world. The development of critical consciousness involves a reflective awareness of the differences in power and privilege and the inequities that are embedded in social relationships." </a:t>
            </a:r>
          </a:p>
          <a:p>
            <a:endParaRPr lang="en-US" sz="2100">
              <a:cs typeface="Calibri"/>
            </a:endParaRPr>
          </a:p>
          <a:p>
            <a:pPr>
              <a:buNone/>
            </a:pPr>
            <a:endParaRPr lang="en" sz="1200" dirty="0">
              <a:ea typeface="+mn-lt"/>
              <a:cs typeface="+mn-lt"/>
            </a:endParaRPr>
          </a:p>
          <a:p>
            <a:pPr>
              <a:buNone/>
            </a:pPr>
            <a:endParaRPr lang="en" sz="1200" dirty="0">
              <a:ea typeface="+mn-lt"/>
              <a:cs typeface="+mn-lt"/>
            </a:endParaRPr>
          </a:p>
          <a:p>
            <a:pPr>
              <a:buNone/>
            </a:pPr>
            <a:endParaRPr lang="en" sz="1200" dirty="0">
              <a:ea typeface="+mn-lt"/>
              <a:cs typeface="+mn-lt"/>
            </a:endParaRPr>
          </a:p>
          <a:p>
            <a:pPr>
              <a:buNone/>
            </a:pPr>
            <a:endParaRPr lang="en" sz="1200" dirty="0">
              <a:ea typeface="+mn-lt"/>
              <a:cs typeface="+mn-lt"/>
            </a:endParaRPr>
          </a:p>
          <a:p>
            <a:pPr>
              <a:buNone/>
            </a:pPr>
            <a:endParaRPr lang="en" sz="1200" dirty="0">
              <a:ea typeface="+mn-lt"/>
              <a:cs typeface="+mn-lt"/>
            </a:endParaRPr>
          </a:p>
          <a:p>
            <a:pPr>
              <a:buNone/>
            </a:pPr>
            <a:endParaRPr lang="en" sz="1200" dirty="0">
              <a:ea typeface="+mn-lt"/>
              <a:cs typeface="+mn-lt"/>
            </a:endParaRPr>
          </a:p>
          <a:p>
            <a:pPr>
              <a:buNone/>
            </a:pPr>
            <a:endParaRPr lang="en" sz="1200" dirty="0">
              <a:ea typeface="+mn-lt"/>
              <a:cs typeface="+mn-lt"/>
            </a:endParaRPr>
          </a:p>
          <a:p>
            <a:pPr>
              <a:buNone/>
            </a:pPr>
            <a:endParaRPr lang="en" sz="1200" dirty="0">
              <a:ea typeface="+mn-lt"/>
              <a:cs typeface="+mn-lt"/>
            </a:endParaRPr>
          </a:p>
          <a:p>
            <a:pPr>
              <a:buNone/>
            </a:pPr>
            <a:endParaRPr lang="en" sz="1200" dirty="0">
              <a:ea typeface="+mn-lt"/>
              <a:cs typeface="+mn-lt"/>
            </a:endParaRPr>
          </a:p>
          <a:p>
            <a:pPr>
              <a:buNone/>
            </a:pPr>
            <a:endParaRPr lang="en" sz="1200" dirty="0">
              <a:ea typeface="+mn-lt"/>
              <a:cs typeface="+mn-lt"/>
            </a:endParaRPr>
          </a:p>
          <a:p>
            <a:pPr>
              <a:buNone/>
            </a:pPr>
            <a:r>
              <a:rPr lang="en" sz="1200" dirty="0">
                <a:ea typeface="+mn-lt"/>
                <a:cs typeface="+mn-lt"/>
              </a:rPr>
              <a:t>Kumagai, A.K. and </a:t>
            </a:r>
            <a:r>
              <a:rPr lang="en" sz="1200" dirty="0" err="1">
                <a:ea typeface="+mn-lt"/>
                <a:cs typeface="+mn-lt"/>
              </a:rPr>
              <a:t>Lypson</a:t>
            </a:r>
            <a:r>
              <a:rPr lang="en" sz="1200" dirty="0">
                <a:ea typeface="+mn-lt"/>
                <a:cs typeface="+mn-lt"/>
              </a:rPr>
              <a:t>, M.L. (2009) Beyond cultural competence: Critical consciousness, social justice, and multicultural education. </a:t>
            </a:r>
            <a:r>
              <a:rPr lang="en" sz="1200" i="1" dirty="0">
                <a:ea typeface="+mn-lt"/>
                <a:cs typeface="+mn-lt"/>
              </a:rPr>
              <a:t>Academic Medicine</a:t>
            </a:r>
            <a:r>
              <a:rPr lang="en" sz="1200" dirty="0">
                <a:ea typeface="+mn-lt"/>
                <a:cs typeface="+mn-lt"/>
              </a:rPr>
              <a:t>, 84:6(782-786).</a:t>
            </a:r>
            <a:endParaRPr lang="en-US" sz="1200">
              <a:ea typeface="+mn-lt"/>
              <a:cs typeface="+mn-lt"/>
            </a:endParaRPr>
          </a:p>
          <a:p>
            <a:pPr marL="0" indent="0">
              <a:buNone/>
            </a:pPr>
            <a:endParaRPr lang="en-US" sz="2100">
              <a:cs typeface="Calibri"/>
            </a:endParaRPr>
          </a:p>
        </p:txBody>
      </p:sp>
    </p:spTree>
    <p:extLst>
      <p:ext uri="{BB962C8B-B14F-4D97-AF65-F5344CB8AC3E}">
        <p14:creationId xmlns:p14="http://schemas.microsoft.com/office/powerpoint/2010/main" val="37906794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07DA1-D59E-408A-9D76-FEE89EB258A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“Critical Consciousness as a Framework for Health Equity Focused Peer Learning”</a:t>
            </a:r>
          </a:p>
        </p:txBody>
      </p:sp>
      <p:graphicFrame>
        <p:nvGraphicFramePr>
          <p:cNvPr id="5" name="Content Placeholder 2">
            <a:extLst>
              <a:ext uri="{FF2B5EF4-FFF2-40B4-BE49-F238E27FC236}">
                <a16:creationId xmlns:a16="http://schemas.microsoft.com/office/drawing/2014/main" id="{D85A042B-6565-4AF7-B553-3848416A556C}"/>
              </a:ext>
            </a:extLst>
          </p:cNvPr>
          <p:cNvGraphicFramePr>
            <a:graphicFrameLocks noGrp="1"/>
          </p:cNvGraphicFramePr>
          <p:nvPr>
            <p:ph idx="1"/>
            <p:extLst>
              <p:ext uri="{D42A27DB-BD31-4B8C-83A1-F6EECF244321}">
                <p14:modId xmlns:p14="http://schemas.microsoft.com/office/powerpoint/2010/main" val="1508321345"/>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66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FA00-01D5-1E6A-32D4-A63CD372BDD9}"/>
              </a:ext>
            </a:extLst>
          </p:cNvPr>
          <p:cNvSpPr>
            <a:spLocks noGrp="1"/>
          </p:cNvSpPr>
          <p:nvPr>
            <p:ph type="title"/>
          </p:nvPr>
        </p:nvSpPr>
        <p:spPr>
          <a:xfrm>
            <a:off x="804673" y="1445494"/>
            <a:ext cx="3616856" cy="4376572"/>
          </a:xfrm>
        </p:spPr>
        <p:txBody>
          <a:bodyPr anchor="ctr">
            <a:normAutofit/>
          </a:bodyPr>
          <a:lstStyle/>
          <a:p>
            <a:r>
              <a:rPr lang="en-US" sz="4800">
                <a:cs typeface="Calibri Light"/>
              </a:rPr>
              <a:t>CCIM Workshops</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921168-BB06-2924-411C-ED95E37D1DB9}"/>
              </a:ext>
            </a:extLst>
          </p:cNvPr>
          <p:cNvSpPr>
            <a:spLocks noGrp="1"/>
          </p:cNvSpPr>
          <p:nvPr>
            <p:ph idx="1"/>
          </p:nvPr>
        </p:nvSpPr>
        <p:spPr>
          <a:xfrm>
            <a:off x="6096000" y="1399032"/>
            <a:ext cx="5501834" cy="4471416"/>
          </a:xfrm>
        </p:spPr>
        <p:txBody>
          <a:bodyPr vert="horz" lIns="91440" tIns="45720" rIns="91440" bIns="45720" rtlCol="0" anchor="ctr">
            <a:normAutofit/>
          </a:bodyPr>
          <a:lstStyle/>
          <a:p>
            <a:r>
              <a:rPr lang="en-US" dirty="0">
                <a:solidFill>
                  <a:schemeClr val="bg1"/>
                </a:solidFill>
                <a:cs typeface="Calibri"/>
              </a:rPr>
              <a:t>Workshop 1 – Introduction and Identity</a:t>
            </a:r>
          </a:p>
          <a:p>
            <a:r>
              <a:rPr lang="en-US" dirty="0">
                <a:solidFill>
                  <a:schemeClr val="bg1"/>
                </a:solidFill>
                <a:cs typeface="Calibri"/>
              </a:rPr>
              <a:t>Workshop 2 – Identity and Interpersonal Relationships</a:t>
            </a:r>
          </a:p>
          <a:p>
            <a:r>
              <a:rPr lang="en-US" dirty="0">
                <a:solidFill>
                  <a:schemeClr val="bg1"/>
                </a:solidFill>
                <a:cs typeface="Calibri"/>
              </a:rPr>
              <a:t>Workshop 3 – Privilege</a:t>
            </a:r>
          </a:p>
          <a:p>
            <a:r>
              <a:rPr lang="en-US" dirty="0">
                <a:solidFill>
                  <a:schemeClr val="bg1"/>
                </a:solidFill>
                <a:cs typeface="Calibri"/>
              </a:rPr>
              <a:t>Workshop 4 – Health Disparities</a:t>
            </a:r>
          </a:p>
          <a:p>
            <a:r>
              <a:rPr lang="en-US" dirty="0">
                <a:solidFill>
                  <a:schemeClr val="bg1"/>
                </a:solidFill>
                <a:cs typeface="Calibri"/>
              </a:rPr>
              <a:t>Workshop 5 – Implicit Bias and Synthesis</a:t>
            </a:r>
          </a:p>
        </p:txBody>
      </p:sp>
    </p:spTree>
    <p:extLst>
      <p:ext uri="{BB962C8B-B14F-4D97-AF65-F5344CB8AC3E}">
        <p14:creationId xmlns:p14="http://schemas.microsoft.com/office/powerpoint/2010/main" val="156946516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5"/>
        <p:cNvGrpSpPr/>
        <p:nvPr/>
      </p:nvGrpSpPr>
      <p:grpSpPr>
        <a:xfrm>
          <a:off x="0" y="0"/>
          <a:ext cx="0" cy="0"/>
          <a:chOff x="0" y="0"/>
          <a:chExt cx="0" cy="0"/>
        </a:xfrm>
      </p:grpSpPr>
      <p:sp>
        <p:nvSpPr>
          <p:cNvPr id="231" name="Rectangle 23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Google Shape;226;p28"/>
          <p:cNvSpPr txBox="1">
            <a:spLocks noGrp="1"/>
          </p:cNvSpPr>
          <p:nvPr>
            <p:ph type="title"/>
          </p:nvPr>
        </p:nvSpPr>
        <p:spPr>
          <a:xfrm>
            <a:off x="838200" y="1412488"/>
            <a:ext cx="2899189" cy="4363844"/>
          </a:xfrm>
          <a:prstGeom prst="rect">
            <a:avLst/>
          </a:prstGeom>
        </p:spPr>
        <p:txBody>
          <a:bodyPr spcFirstLastPara="1" vert="horz" lIns="91440" tIns="45720" rIns="91440" bIns="45720" rtlCol="0" anchor="t" anchorCtr="0">
            <a:normAutofit/>
          </a:bodyPr>
          <a:lstStyle/>
          <a:p>
            <a:r>
              <a:rPr lang="en-US" sz="4000" b="1" kern="1200">
                <a:solidFill>
                  <a:srgbClr val="FFFFFF"/>
                </a:solidFill>
                <a:latin typeface="+mj-lt"/>
                <a:ea typeface="+mj-ea"/>
                <a:cs typeface="+mj-cs"/>
              </a:rPr>
              <a:t>Workshop Ground Rules</a:t>
            </a:r>
          </a:p>
        </p:txBody>
      </p:sp>
      <p:sp>
        <p:nvSpPr>
          <p:cNvPr id="227" name="Google Shape;227;p28"/>
          <p:cNvSpPr txBox="1">
            <a:spLocks noGrp="1"/>
          </p:cNvSpPr>
          <p:nvPr>
            <p:ph idx="1"/>
          </p:nvPr>
        </p:nvSpPr>
        <p:spPr>
          <a:xfrm>
            <a:off x="4380855" y="768731"/>
            <a:ext cx="3427283" cy="5007602"/>
          </a:xfrm>
          <a:prstGeom prst="rect">
            <a:avLst/>
          </a:prstGeom>
        </p:spPr>
        <p:txBody>
          <a:bodyPr spcFirstLastPara="1" vert="horz" lIns="91440" tIns="45720" rIns="91440" bIns="45720" rtlCol="0" anchor="t" anchorCtr="0">
            <a:normAutofit/>
          </a:bodyPr>
          <a:lstStyle/>
          <a:p>
            <a:pPr marL="0" indent="0">
              <a:buClr>
                <a:schemeClr val="bg1"/>
              </a:buClr>
              <a:buSzPct val="100000"/>
              <a:buNone/>
            </a:pPr>
            <a:r>
              <a:rPr lang="en-US" sz="2400" b="1" dirty="0">
                <a:solidFill>
                  <a:srgbClr val="0070C0"/>
                </a:solidFill>
              </a:rPr>
              <a:t>Confidentiality</a:t>
            </a:r>
            <a:endParaRPr lang="en-US" sz="2400" b="1">
              <a:solidFill>
                <a:srgbClr val="0070C0"/>
              </a:solidFill>
              <a:cs typeface="Calibri" panose="020F0502020204030204"/>
            </a:endParaRPr>
          </a:p>
          <a:p>
            <a:pPr lvl="1">
              <a:spcBef>
                <a:spcPts val="0"/>
              </a:spcBef>
              <a:buClr>
                <a:schemeClr val="bg2"/>
              </a:buClr>
              <a:buSzPct val="100000"/>
            </a:pPr>
            <a:r>
              <a:rPr lang="en-US" sz="2000" dirty="0"/>
              <a:t>Avoid disclosing names</a:t>
            </a:r>
            <a:endParaRPr lang="en-US" sz="2000"/>
          </a:p>
          <a:p>
            <a:pPr marL="0" indent="0">
              <a:buClr>
                <a:schemeClr val="bg1"/>
              </a:buClr>
              <a:buSzPct val="100000"/>
              <a:buNone/>
            </a:pPr>
            <a:r>
              <a:rPr lang="en-US" sz="2000" dirty="0"/>
              <a:t>Maintain a </a:t>
            </a:r>
            <a:r>
              <a:rPr lang="en-US" sz="2400" b="1" dirty="0">
                <a:solidFill>
                  <a:srgbClr val="0070C0"/>
                </a:solidFill>
              </a:rPr>
              <a:t>BRAVE space</a:t>
            </a:r>
            <a:r>
              <a:rPr lang="en-US" sz="2000" dirty="0"/>
              <a:t> for discussion and learning</a:t>
            </a:r>
            <a:endParaRPr lang="en-US" sz="2000">
              <a:cs typeface="Calibri" panose="020F0502020204030204"/>
            </a:endParaRPr>
          </a:p>
          <a:p>
            <a:pPr marL="0" indent="0">
              <a:buClr>
                <a:schemeClr val="bg1"/>
              </a:buClr>
              <a:buSzPct val="100000"/>
              <a:buNone/>
            </a:pPr>
            <a:r>
              <a:rPr lang="en-US" sz="2000" b="1" dirty="0">
                <a:solidFill>
                  <a:srgbClr val="0070C0"/>
                </a:solidFill>
              </a:rPr>
              <a:t>Respect your peers</a:t>
            </a:r>
            <a:endParaRPr lang="en-US" sz="2000" b="1">
              <a:solidFill>
                <a:srgbClr val="0070C0"/>
              </a:solidFill>
              <a:cs typeface="Calibri" panose="020F0502020204030204"/>
            </a:endParaRPr>
          </a:p>
          <a:p>
            <a:pPr marL="0" indent="0">
              <a:buClr>
                <a:schemeClr val="bg1"/>
              </a:buClr>
              <a:buSzPct val="100000"/>
              <a:buNone/>
            </a:pPr>
            <a:r>
              <a:rPr lang="en-US" sz="2000" b="1" dirty="0">
                <a:solidFill>
                  <a:srgbClr val="0070C0"/>
                </a:solidFill>
              </a:rPr>
              <a:t>Be fully engaged</a:t>
            </a:r>
            <a:endParaRPr lang="en-US" sz="2000" b="1">
              <a:solidFill>
                <a:srgbClr val="0070C0"/>
              </a:solidFill>
              <a:cs typeface="Calibri" panose="020F0502020204030204"/>
            </a:endParaRPr>
          </a:p>
          <a:p>
            <a:pPr lvl="1">
              <a:spcBef>
                <a:spcPts val="0"/>
              </a:spcBef>
              <a:buClr>
                <a:schemeClr val="bg2"/>
              </a:buClr>
              <a:buSzPct val="100000"/>
            </a:pPr>
            <a:r>
              <a:rPr lang="en-US" sz="2000" dirty="0"/>
              <a:t>Phones away</a:t>
            </a:r>
            <a:endParaRPr lang="en-US" sz="2000"/>
          </a:p>
          <a:p>
            <a:pPr lvl="1">
              <a:spcBef>
                <a:spcPts val="0"/>
              </a:spcBef>
              <a:buClr>
                <a:schemeClr val="bg2"/>
              </a:buClr>
              <a:buSzPct val="100000"/>
            </a:pPr>
            <a:r>
              <a:rPr lang="en-US" sz="2000" dirty="0"/>
              <a:t>Laptops closed</a:t>
            </a:r>
            <a:endParaRPr lang="en-US" sz="2000"/>
          </a:p>
          <a:p>
            <a:pPr marL="0" indent="0">
              <a:buClr>
                <a:schemeClr val="bg1"/>
              </a:buClr>
              <a:buSzPct val="100000"/>
              <a:buNone/>
            </a:pPr>
            <a:r>
              <a:rPr lang="en-US" sz="2000" b="1" dirty="0">
                <a:solidFill>
                  <a:srgbClr val="0070C0"/>
                </a:solidFill>
              </a:rPr>
              <a:t>Wait your turn to speak </a:t>
            </a:r>
            <a:endParaRPr lang="en-US" sz="2000" b="1">
              <a:solidFill>
                <a:srgbClr val="0070C0"/>
              </a:solidFill>
              <a:cs typeface="Calibri" panose="020F0502020204030204"/>
            </a:endParaRPr>
          </a:p>
          <a:p>
            <a:pPr lvl="1">
              <a:spcBef>
                <a:spcPts val="0"/>
              </a:spcBef>
              <a:buClr>
                <a:schemeClr val="bg2"/>
              </a:buClr>
              <a:buSzPct val="100000"/>
            </a:pPr>
            <a:r>
              <a:rPr lang="en-US" sz="2000" dirty="0"/>
              <a:t>One person speaks at a time</a:t>
            </a:r>
            <a:endParaRPr lang="en-US" sz="2000"/>
          </a:p>
          <a:p>
            <a:pPr lvl="1">
              <a:spcBef>
                <a:spcPts val="0"/>
              </a:spcBef>
              <a:buClr>
                <a:schemeClr val="bg2"/>
              </a:buClr>
              <a:buSzPct val="100000"/>
            </a:pPr>
            <a:endParaRPr lang="en-US" sz="2000"/>
          </a:p>
          <a:p>
            <a:pPr marL="821055" lvl="1">
              <a:spcBef>
                <a:spcPts val="0"/>
              </a:spcBef>
              <a:buClr>
                <a:schemeClr val="bg2"/>
              </a:buClr>
              <a:buSzPct val="100000"/>
            </a:pPr>
            <a:endParaRPr lang="en-US" sz="2000"/>
          </a:p>
        </p:txBody>
      </p:sp>
      <p:cxnSp>
        <p:nvCxnSpPr>
          <p:cNvPr id="234" name="Straight Connector 23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Google Shape;227;p28">
            <a:extLst>
              <a:ext uri="{FF2B5EF4-FFF2-40B4-BE49-F238E27FC236}">
                <a16:creationId xmlns:a16="http://schemas.microsoft.com/office/drawing/2014/main" id="{35BC1A83-1728-4128-82C0-DBE63E0AE62C}"/>
              </a:ext>
            </a:extLst>
          </p:cNvPr>
          <p:cNvSpPr txBox="1">
            <a:spLocks/>
          </p:cNvSpPr>
          <p:nvPr/>
        </p:nvSpPr>
        <p:spPr>
          <a:xfrm>
            <a:off x="8451604" y="808145"/>
            <a:ext cx="3631252" cy="5651360"/>
          </a:xfrm>
          <a:prstGeom prst="rect">
            <a:avLst/>
          </a:prstGeom>
        </p:spPr>
        <p:txBody>
          <a:bodyPr spcFirstLastPara="1" vert="horz" lIns="91440" tIns="45720" rIns="91440" bIns="45720" rtlCol="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228600" indent="-228600">
              <a:lnSpc>
                <a:spcPct val="90000"/>
              </a:lnSpc>
              <a:spcAft>
                <a:spcPts val="600"/>
              </a:spcAft>
              <a:buClr>
                <a:schemeClr val="bg1"/>
              </a:buClr>
              <a:buSzPct val="100000"/>
              <a:buFont typeface="Arial" panose="020B0604020202020204" pitchFamily="34" charset="0"/>
              <a:buChar char="•"/>
            </a:pPr>
            <a:r>
              <a:rPr lang="en-US" sz="2000" b="1" dirty="0">
                <a:solidFill>
                  <a:schemeClr val="accent1"/>
                </a:solidFill>
                <a:latin typeface="+mn-lt"/>
                <a:ea typeface="+mn-ea"/>
                <a:cs typeface="+mn-cs"/>
              </a:rPr>
              <a:t>Participation is encouraged</a:t>
            </a:r>
            <a:r>
              <a:rPr lang="en-US" sz="2000" dirty="0">
                <a:solidFill>
                  <a:schemeClr val="tx1"/>
                </a:solidFill>
                <a:latin typeface="+mn-lt"/>
                <a:ea typeface="+mn-ea"/>
                <a:cs typeface="+mn-cs"/>
              </a:rPr>
              <a:t>, but you also have the</a:t>
            </a:r>
            <a:r>
              <a:rPr lang="en-US" sz="2000" b="1" dirty="0">
                <a:solidFill>
                  <a:srgbClr val="0070C0"/>
                </a:solidFill>
                <a:latin typeface="+mn-lt"/>
                <a:ea typeface="+mn-ea"/>
                <a:cs typeface="+mn-cs"/>
              </a:rPr>
              <a:t> right to pass</a:t>
            </a:r>
            <a:endParaRPr lang="en-US" sz="2000" b="1">
              <a:solidFill>
                <a:srgbClr val="0070C0"/>
              </a:solidFill>
              <a:latin typeface="+mn-lt"/>
              <a:ea typeface="+mn-ea"/>
            </a:endParaRPr>
          </a:p>
          <a:p>
            <a:pPr marL="228600" indent="-228600">
              <a:lnSpc>
                <a:spcPct val="90000"/>
              </a:lnSpc>
              <a:spcAft>
                <a:spcPts val="600"/>
              </a:spcAft>
              <a:buClr>
                <a:schemeClr val="bg1"/>
              </a:buClr>
              <a:buSzPct val="100000"/>
              <a:buFont typeface="Arial" panose="020B0604020202020204" pitchFamily="34" charset="0"/>
              <a:buChar char="•"/>
            </a:pPr>
            <a:r>
              <a:rPr lang="en-US" sz="2000" b="1" dirty="0">
                <a:solidFill>
                  <a:srgbClr val="0070C0"/>
                </a:solidFill>
                <a:latin typeface="+mn-lt"/>
                <a:ea typeface="+mn-ea"/>
                <a:cs typeface="+mn-cs"/>
              </a:rPr>
              <a:t>Step up </a:t>
            </a:r>
          </a:p>
          <a:p>
            <a:pPr lvl="1" indent="-228600">
              <a:lnSpc>
                <a:spcPct val="90000"/>
              </a:lnSpc>
              <a:spcBef>
                <a:spcPts val="0"/>
              </a:spcBef>
              <a:spcAft>
                <a:spcPts val="600"/>
              </a:spcAft>
              <a:buClr>
                <a:srgbClr val="E7E6E6"/>
              </a:buClr>
              <a:buSzPct val="100000"/>
              <a:buFont typeface="Arial" panose="020B0604020202020204" pitchFamily="34" charset="0"/>
              <a:buChar char="•"/>
            </a:pPr>
            <a:r>
              <a:rPr lang="en-US" sz="2000" dirty="0">
                <a:solidFill>
                  <a:schemeClr val="tx1"/>
                </a:solidFill>
                <a:latin typeface="+mn-lt"/>
                <a:ea typeface="+mn-ea"/>
                <a:cs typeface="+mn-cs"/>
              </a:rPr>
              <a:t>Both listening and speaking</a:t>
            </a:r>
            <a:endParaRPr lang="en-US" sz="2000">
              <a:solidFill>
                <a:schemeClr val="tx1"/>
              </a:solidFill>
              <a:latin typeface="+mn-lt"/>
              <a:ea typeface="+mn-ea"/>
            </a:endParaRPr>
          </a:p>
          <a:p>
            <a:pPr marL="228600" indent="-228600">
              <a:lnSpc>
                <a:spcPct val="90000"/>
              </a:lnSpc>
              <a:spcAft>
                <a:spcPts val="600"/>
              </a:spcAft>
              <a:buClr>
                <a:schemeClr val="bg1"/>
              </a:buClr>
              <a:buSzPct val="100000"/>
              <a:buFont typeface="Arial" panose="020B0604020202020204" pitchFamily="34" charset="0"/>
              <a:buChar char="•"/>
            </a:pPr>
            <a:r>
              <a:rPr lang="en-US" sz="2000" b="1" dirty="0">
                <a:solidFill>
                  <a:srgbClr val="0070C0"/>
                </a:solidFill>
                <a:latin typeface="+mn-lt"/>
                <a:ea typeface="+mn-ea"/>
                <a:cs typeface="+mn-cs"/>
              </a:rPr>
              <a:t>Incident Reporting</a:t>
            </a:r>
            <a:endParaRPr lang="en-US" sz="2000" b="1">
              <a:solidFill>
                <a:srgbClr val="0070C0"/>
              </a:solidFill>
              <a:latin typeface="+mn-lt"/>
              <a:ea typeface="+mn-ea"/>
            </a:endParaRPr>
          </a:p>
          <a:p>
            <a:pPr lvl="1" indent="-228600">
              <a:lnSpc>
                <a:spcPct val="90000"/>
              </a:lnSpc>
              <a:spcBef>
                <a:spcPts val="0"/>
              </a:spcBef>
              <a:spcAft>
                <a:spcPts val="600"/>
              </a:spcAft>
              <a:buClr>
                <a:schemeClr val="bg2"/>
              </a:buClr>
              <a:buSzPct val="100000"/>
              <a:buFont typeface="Arial" panose="020B0604020202020204" pitchFamily="34" charset="0"/>
              <a:buChar char="•"/>
            </a:pPr>
            <a:r>
              <a:rPr lang="en-US" sz="2000" dirty="0">
                <a:solidFill>
                  <a:schemeClr val="tx1"/>
                </a:solidFill>
                <a:latin typeface="+mn-lt"/>
                <a:ea typeface="+mn-ea"/>
                <a:cs typeface="+mn-cs"/>
              </a:rPr>
              <a:t>Utoledo.edu/report </a:t>
            </a:r>
            <a:endParaRPr lang="en-US" sz="2000">
              <a:solidFill>
                <a:schemeClr val="tx1"/>
              </a:solidFill>
              <a:latin typeface="+mn-lt"/>
              <a:ea typeface="+mn-ea"/>
            </a:endParaRPr>
          </a:p>
          <a:p>
            <a:pPr marL="228600" indent="-228600">
              <a:lnSpc>
                <a:spcPct val="90000"/>
              </a:lnSpc>
              <a:spcAft>
                <a:spcPts val="600"/>
              </a:spcAft>
              <a:buClr>
                <a:schemeClr val="bg1"/>
              </a:buClr>
              <a:buSzPct val="100000"/>
              <a:buFont typeface="Arial" panose="020B0604020202020204" pitchFamily="34" charset="0"/>
              <a:buChar char="•"/>
            </a:pPr>
            <a:r>
              <a:rPr lang="en-US" sz="2000" b="1" dirty="0">
                <a:solidFill>
                  <a:schemeClr val="accent1"/>
                </a:solidFill>
                <a:latin typeface="+mn-lt"/>
                <a:ea typeface="+mn-ea"/>
                <a:cs typeface="+mn-cs"/>
              </a:rPr>
              <a:t>Move on</a:t>
            </a:r>
            <a:endParaRPr lang="en-US" sz="2000" b="1">
              <a:solidFill>
                <a:schemeClr val="accent1"/>
              </a:solidFill>
              <a:latin typeface="+mn-lt"/>
              <a:ea typeface="+mn-ea"/>
            </a:endParaRPr>
          </a:p>
          <a:p>
            <a:pPr lvl="1" indent="-228600">
              <a:lnSpc>
                <a:spcPct val="90000"/>
              </a:lnSpc>
              <a:spcBef>
                <a:spcPts val="0"/>
              </a:spcBef>
              <a:spcAft>
                <a:spcPts val="600"/>
              </a:spcAft>
              <a:buClr>
                <a:schemeClr val="bg2"/>
              </a:buClr>
              <a:buSzPct val="100000"/>
              <a:buFont typeface="Arial" panose="020B0604020202020204" pitchFamily="34" charset="0"/>
              <a:buChar char="•"/>
            </a:pPr>
            <a:r>
              <a:rPr lang="en-US" sz="2000" dirty="0">
                <a:solidFill>
                  <a:schemeClr val="tx1"/>
                </a:solidFill>
                <a:latin typeface="+mn-lt"/>
                <a:ea typeface="+mn-ea"/>
                <a:cs typeface="+mn-cs"/>
              </a:rPr>
              <a:t>We may not be able to fully resolve everything</a:t>
            </a:r>
            <a:endParaRPr lang="en-US" sz="2000" b="1" dirty="0">
              <a:solidFill>
                <a:schemeClr val="tx1"/>
              </a:solidFill>
              <a:latin typeface="+mn-lt"/>
              <a:ea typeface="+mn-ea"/>
              <a:cs typeface="+mn-cs"/>
            </a:endParaRPr>
          </a:p>
          <a:p>
            <a:pPr lvl="1" indent="-228600">
              <a:lnSpc>
                <a:spcPct val="90000"/>
              </a:lnSpc>
              <a:spcBef>
                <a:spcPts val="0"/>
              </a:spcBef>
              <a:spcAft>
                <a:spcPts val="600"/>
              </a:spcAft>
              <a:buClr>
                <a:schemeClr val="bg2"/>
              </a:buClr>
              <a:buSzPct val="100000"/>
              <a:buFont typeface="Arial" panose="020B0604020202020204" pitchFamily="34" charset="0"/>
              <a:buChar char="•"/>
            </a:pPr>
            <a:r>
              <a:rPr lang="en-US" sz="2000" b="1" dirty="0">
                <a:solidFill>
                  <a:schemeClr val="accent1"/>
                </a:solidFill>
                <a:latin typeface="+mn-lt"/>
                <a:ea typeface="+mn-ea"/>
                <a:cs typeface="+mn-cs"/>
              </a:rPr>
              <a:t>Engage with ambiguity and discomfort</a:t>
            </a:r>
            <a:endParaRPr lang="en-US" sz="2000" b="1">
              <a:solidFill>
                <a:schemeClr val="accent1"/>
              </a:solidFill>
              <a:latin typeface="+mn-lt"/>
              <a:ea typeface="+mn-ea"/>
            </a:endParaRPr>
          </a:p>
          <a:p>
            <a:pPr lvl="1" indent="-228600">
              <a:lnSpc>
                <a:spcPct val="90000"/>
              </a:lnSpc>
              <a:spcBef>
                <a:spcPts val="0"/>
              </a:spcBef>
              <a:spcAft>
                <a:spcPts val="600"/>
              </a:spcAft>
              <a:buClr>
                <a:schemeClr val="bg2"/>
              </a:buClr>
              <a:buSzPct val="100000"/>
              <a:buFont typeface="Arial" panose="020B0604020202020204" pitchFamily="34" charset="0"/>
              <a:buChar char="•"/>
            </a:pPr>
            <a:r>
              <a:rPr lang="en-US" sz="2000" dirty="0">
                <a:solidFill>
                  <a:schemeClr val="tx1"/>
                </a:solidFill>
                <a:latin typeface="+mn-lt"/>
                <a:ea typeface="+mn-ea"/>
                <a:cs typeface="+mn-cs"/>
              </a:rPr>
              <a:t>Outside learning is encouraged</a:t>
            </a:r>
            <a:endParaRPr lang="en-US" sz="2000">
              <a:solidFill>
                <a:schemeClr val="tx1"/>
              </a:solidFill>
              <a:latin typeface="+mn-lt"/>
              <a:ea typeface="+mn-ea"/>
            </a:endParaRPr>
          </a:p>
          <a:p>
            <a:pPr lvl="1" indent="-228600">
              <a:lnSpc>
                <a:spcPct val="90000"/>
              </a:lnSpc>
              <a:spcBef>
                <a:spcPts val="0"/>
              </a:spcBef>
              <a:spcAft>
                <a:spcPts val="600"/>
              </a:spcAft>
              <a:buClr>
                <a:schemeClr val="bg2"/>
              </a:buClr>
              <a:buSzPct val="100000"/>
              <a:buFont typeface="Arial" panose="020B0604020202020204" pitchFamily="34" charset="0"/>
              <a:buChar char="•"/>
            </a:pPr>
            <a:endParaRPr lang="en-US" sz="1700">
              <a:solidFill>
                <a:schemeClr val="tx1"/>
              </a:solidFill>
              <a:latin typeface="+mn-lt"/>
              <a:ea typeface="+mn-ea"/>
              <a:cs typeface="+mn-cs"/>
            </a:endParaRPr>
          </a:p>
          <a:p>
            <a:pPr marL="821055" lvl="1" indent="-228600">
              <a:lnSpc>
                <a:spcPct val="90000"/>
              </a:lnSpc>
              <a:spcBef>
                <a:spcPts val="0"/>
              </a:spcBef>
              <a:spcAft>
                <a:spcPts val="600"/>
              </a:spcAft>
              <a:buClr>
                <a:schemeClr val="bg2"/>
              </a:buClr>
              <a:buSzPct val="100000"/>
              <a:buFont typeface="Arial" panose="020B0604020202020204" pitchFamily="34" charset="0"/>
              <a:buChar char="•"/>
            </a:pPr>
            <a:endParaRPr lang="en-US" sz="1700">
              <a:solidFill>
                <a:schemeClr val="tx1"/>
              </a:solidFill>
              <a:latin typeface="+mn-lt"/>
              <a:ea typeface="+mn-ea"/>
            </a:endParaRPr>
          </a:p>
        </p:txBody>
      </p:sp>
    </p:spTree>
    <p:extLst>
      <p:ext uri="{BB962C8B-B14F-4D97-AF65-F5344CB8AC3E}">
        <p14:creationId xmlns:p14="http://schemas.microsoft.com/office/powerpoint/2010/main" val="214463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41</Slides>
  <Notes>11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Office Theme</vt:lpstr>
      <vt:lpstr>Shift</vt:lpstr>
      <vt:lpstr>Critical Consciousness in Medicine (CCIM) Facilitator Bootcamp</vt:lpstr>
      <vt:lpstr>ICE BREAKER</vt:lpstr>
      <vt:lpstr>Objectives</vt:lpstr>
      <vt:lpstr>PowerPoint Presentation</vt:lpstr>
      <vt:lpstr>About the UT CCIM Curriculum</vt:lpstr>
      <vt:lpstr>What is Critical Consciousness?</vt:lpstr>
      <vt:lpstr>“Critical Consciousness as a Framework for Health Equity Focused Peer Learning”</vt:lpstr>
      <vt:lpstr>CCIM Workshops</vt:lpstr>
      <vt:lpstr>Workshop Ground Rules</vt:lpstr>
      <vt:lpstr>Brave Space  "Learning necessarily involves not merely risk, but the pain of giving up a former condition in favor of a new way of seeing things." </vt:lpstr>
      <vt:lpstr>What is Facilitation?</vt:lpstr>
      <vt:lpstr>3 Myths about Facilitation</vt:lpstr>
      <vt:lpstr>A Useful Framework for Facilitation</vt:lpstr>
      <vt:lpstr>PowerPoint Presentation</vt:lpstr>
      <vt:lpstr>PowerPoint Presentation</vt:lpstr>
      <vt:lpstr>PowerPoint Presentation</vt:lpstr>
      <vt:lpstr>Tips For Getting Started</vt:lpstr>
      <vt:lpstr>Guiding Principles</vt:lpstr>
      <vt:lpstr>Workshop 1: Introduction and Identity </vt:lpstr>
      <vt:lpstr>Workshop 2: Identity and Interpersonal Relationships</vt:lpstr>
      <vt:lpstr>Workshop 3: Privilege</vt:lpstr>
      <vt:lpstr>Workshop 4: Health Disparities</vt:lpstr>
      <vt:lpstr>Workshop 5: Implicit Bias and Synthesis</vt:lpstr>
      <vt:lpstr>Workshop Format</vt:lpstr>
      <vt:lpstr>Small Group Work</vt:lpstr>
      <vt:lpstr>Now for some practice...</vt:lpstr>
      <vt:lpstr>Small Group Activity</vt:lpstr>
      <vt:lpstr>What if?......</vt:lpstr>
      <vt:lpstr>Case 1</vt:lpstr>
      <vt:lpstr>What should you do?</vt:lpstr>
      <vt:lpstr>PowerPoint Presentation</vt:lpstr>
      <vt:lpstr>Case 2</vt:lpstr>
      <vt:lpstr>What should you do?</vt:lpstr>
      <vt:lpstr>PowerPoint Presentation</vt:lpstr>
      <vt:lpstr>Case 3</vt:lpstr>
      <vt:lpstr>What should you do?</vt:lpstr>
      <vt:lpstr>PowerPoint Presentation</vt:lpstr>
      <vt:lpstr>Case 4</vt:lpstr>
      <vt:lpstr>What should you do?</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1220</cp:revision>
  <dcterms:created xsi:type="dcterms:W3CDTF">2022-03-28T00:03:42Z</dcterms:created>
  <dcterms:modified xsi:type="dcterms:W3CDTF">2022-04-03T21:23:53Z</dcterms:modified>
</cp:coreProperties>
</file>